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4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49EC2-730D-4314-9282-18AC57257E4A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F8383E-89E4-4334-941E-11E9E624659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spc="-1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Request </a:t>
          </a:r>
          <a:r>
            <a:rPr lang="en-US" sz="2000" b="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API </a:t>
          </a:r>
          <a:r>
            <a:rPr lang="en-US" sz="2000" b="0" spc="-1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and </a:t>
          </a:r>
          <a:r>
            <a:rPr lang="en-US" sz="2000" b="0" spc="-5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 </a:t>
          </a:r>
          <a:r>
            <a:rPr lang="en-US" sz="2000" b="0" spc="-1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parse</a:t>
          </a:r>
          <a:r>
            <a:rPr lang="en-US" sz="2000" b="0" spc="-4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 </a:t>
          </a:r>
          <a:r>
            <a:rPr lang="en-US" sz="2000" b="0" spc="-5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the</a:t>
          </a:r>
          <a:r>
            <a:rPr lang="en-US" sz="2000" b="0" spc="-4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 </a:t>
          </a:r>
          <a:r>
            <a:rPr lang="en-US" sz="2000" b="0" spc="-5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SpaceX </a:t>
          </a:r>
          <a:r>
            <a:rPr lang="en-US" sz="2000" b="0" spc="-395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 </a:t>
          </a:r>
          <a:r>
            <a:rPr lang="en-US" sz="2000" b="0" spc="-1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launch </a:t>
          </a:r>
          <a:r>
            <a:rPr lang="en-US" sz="2000" b="0" spc="-2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data</a:t>
          </a:r>
          <a:endParaRPr lang="en-US" sz="2000" b="0" dirty="0">
            <a:latin typeface="Abadi" panose="020B0604020104020204" pitchFamily="34" charset="0"/>
          </a:endParaRPr>
        </a:p>
      </dgm:t>
    </dgm:pt>
    <dgm:pt modelId="{106F7E4C-6CD1-4A27-A5E8-5AF3AD3D1524}" type="parTrans" cxnId="{C89BDB07-6B15-4C81-B1DD-537E02B938E4}">
      <dgm:prSet/>
      <dgm:spPr/>
      <dgm:t>
        <a:bodyPr/>
        <a:lstStyle/>
        <a:p>
          <a:endParaRPr lang="en-US"/>
        </a:p>
      </dgm:t>
    </dgm:pt>
    <dgm:pt modelId="{8826BF95-A1EC-4824-AB41-78C5D21C2589}" type="sibTrans" cxnId="{C89BDB07-6B15-4C81-B1DD-537E02B938E4}">
      <dgm:prSet/>
      <dgm:spPr/>
      <dgm:t>
        <a:bodyPr/>
        <a:lstStyle/>
        <a:p>
          <a:endParaRPr lang="en-US"/>
        </a:p>
      </dgm:t>
    </dgm:pt>
    <dgm:pt modelId="{A0B98FCB-DE50-4165-A105-15B634601F9A}">
      <dgm:prSet phldrT="[Text]" custT="1"/>
      <dgm:spPr/>
      <dgm:t>
        <a:bodyPr/>
        <a:lstStyle/>
        <a:p>
          <a:r>
            <a:rPr lang="en-US" sz="2000" b="0" i="0" dirty="0">
              <a:latin typeface="Abadi" panose="020B0604020104020204" pitchFamily="34" charset="0"/>
            </a:rPr>
            <a:t> convert .</a:t>
          </a:r>
          <a:r>
            <a:rPr lang="en-US" sz="2000" b="0" i="0" dirty="0" err="1">
              <a:latin typeface="Abadi" panose="020B0604020104020204" pitchFamily="34" charset="0"/>
            </a:rPr>
            <a:t>json</a:t>
          </a:r>
          <a:r>
            <a:rPr lang="en-US" sz="2000" b="0" i="0" dirty="0">
              <a:latin typeface="Abadi" panose="020B0604020104020204" pitchFamily="34" charset="0"/>
            </a:rPr>
            <a:t>() to</a:t>
          </a:r>
        </a:p>
        <a:p>
          <a:r>
            <a:rPr lang="en-US" sz="2000" b="0" i="0" dirty="0">
              <a:latin typeface="Abadi" panose="020B0604020104020204" pitchFamily="34" charset="0"/>
            </a:rPr>
            <a:t> a Pandas </a:t>
          </a:r>
          <a:r>
            <a:rPr lang="en-US" sz="2000" b="0" i="0" dirty="0" err="1">
              <a:latin typeface="Abadi" panose="020B0604020104020204" pitchFamily="34" charset="0"/>
            </a:rPr>
            <a:t>DataFrame</a:t>
          </a:r>
          <a:r>
            <a:rPr lang="en-US" sz="2000" b="0" i="0" dirty="0">
              <a:latin typeface="Abadi" panose="020B0604020104020204" pitchFamily="34" charset="0"/>
            </a:rPr>
            <a:t> using .</a:t>
          </a:r>
          <a:r>
            <a:rPr lang="en-US" sz="2000" b="0" i="0" dirty="0" err="1">
              <a:latin typeface="Abadi" panose="020B0604020104020204" pitchFamily="34" charset="0"/>
            </a:rPr>
            <a:t>json_normalize</a:t>
          </a:r>
          <a:r>
            <a:rPr lang="en-US" sz="2000" b="0" i="0" dirty="0">
              <a:latin typeface="Abadi" panose="020B0604020104020204" pitchFamily="34" charset="0"/>
            </a:rPr>
            <a:t>()</a:t>
          </a:r>
          <a:endParaRPr lang="en-US" sz="2000" dirty="0">
            <a:latin typeface="Abadi" panose="020B0604020104020204" pitchFamily="34" charset="0"/>
          </a:endParaRPr>
        </a:p>
      </dgm:t>
    </dgm:pt>
    <dgm:pt modelId="{1844BBF6-5D20-4947-82DD-E55E0E47B2CA}" type="parTrans" cxnId="{EA12FFDF-1EBF-4B77-A2D7-A3F3B22C55F7}">
      <dgm:prSet/>
      <dgm:spPr/>
      <dgm:t>
        <a:bodyPr/>
        <a:lstStyle/>
        <a:p>
          <a:endParaRPr lang="en-US"/>
        </a:p>
      </dgm:t>
    </dgm:pt>
    <dgm:pt modelId="{3C83BEFF-99C5-4E37-A00F-7B27A46535E3}" type="sibTrans" cxnId="{EA12FFDF-1EBF-4B77-A2D7-A3F3B22C55F7}">
      <dgm:prSet/>
      <dgm:spPr/>
      <dgm:t>
        <a:bodyPr/>
        <a:lstStyle/>
        <a:p>
          <a:endParaRPr lang="en-US"/>
        </a:p>
      </dgm:t>
    </dgm:pt>
    <dgm:pt modelId="{B5EAFCB2-1DF6-47F5-B945-67E1CB1C2224}">
      <dgm:prSet phldrT="[Text]" custT="1"/>
      <dgm:spPr/>
      <dgm:t>
        <a:bodyPr/>
        <a:lstStyle/>
        <a:p>
          <a:r>
            <a:rPr lang="en-US" sz="2000" b="0" i="0" dirty="0">
              <a:latin typeface="Abadi" panose="020B0604020104020204" pitchFamily="34" charset="0"/>
            </a:rPr>
            <a:t>Filter the </a:t>
          </a:r>
          <a:r>
            <a:rPr lang="en-US" sz="2000" b="0" i="0" dirty="0" err="1">
              <a:latin typeface="Abadi" panose="020B0604020104020204" pitchFamily="34" charset="0"/>
            </a:rPr>
            <a:t>DataFrame</a:t>
          </a:r>
          <a:r>
            <a:rPr lang="en-US" sz="2000" b="0" i="0" dirty="0">
              <a:latin typeface="Abadi" panose="020B0604020104020204" pitchFamily="34" charset="0"/>
            </a:rPr>
            <a:t> to only include Falcon 9 launches</a:t>
          </a:r>
          <a:endParaRPr lang="en-US" sz="2000" b="0" dirty="0">
            <a:latin typeface="Abadi" panose="020B0604020104020204" pitchFamily="34" charset="0"/>
          </a:endParaRPr>
        </a:p>
      </dgm:t>
    </dgm:pt>
    <dgm:pt modelId="{8B377DDE-7535-4329-AB5E-582BF828A917}" type="parTrans" cxnId="{57C14581-F261-4AD1-ABC1-D917C176B672}">
      <dgm:prSet/>
      <dgm:spPr/>
      <dgm:t>
        <a:bodyPr/>
        <a:lstStyle/>
        <a:p>
          <a:endParaRPr lang="en-US"/>
        </a:p>
      </dgm:t>
    </dgm:pt>
    <dgm:pt modelId="{C85C367D-56ED-4D36-9D70-236AF410DBBF}" type="sibTrans" cxnId="{57C14581-F261-4AD1-ABC1-D917C176B672}">
      <dgm:prSet/>
      <dgm:spPr/>
      <dgm:t>
        <a:bodyPr/>
        <a:lstStyle/>
        <a:p>
          <a:endParaRPr lang="en-US"/>
        </a:p>
      </dgm:t>
    </dgm:pt>
    <dgm:pt modelId="{78F36E25-6677-45FF-99D3-7883A80DD0B1}">
      <dgm:prSet phldrT="[Text]" custT="1"/>
      <dgm:spPr/>
      <dgm:t>
        <a:bodyPr/>
        <a:lstStyle/>
        <a:p>
          <a:r>
            <a:rPr lang="en-US" sz="2000" b="0" i="0" dirty="0">
              <a:latin typeface="Abadi" panose="020B0604020104020204" pitchFamily="34" charset="0"/>
            </a:rPr>
            <a:t>Dealing with Missing Values</a:t>
          </a:r>
          <a:endParaRPr lang="en-US" sz="2000" b="0" dirty="0">
            <a:latin typeface="Abadi" panose="020B0604020104020204" pitchFamily="34" charset="0"/>
          </a:endParaRPr>
        </a:p>
      </dgm:t>
    </dgm:pt>
    <dgm:pt modelId="{8AB52D20-A453-492B-AD24-301B7E267E2F}" type="parTrans" cxnId="{E898EE44-8094-49F6-B2F9-76E3ECC24857}">
      <dgm:prSet/>
      <dgm:spPr/>
      <dgm:t>
        <a:bodyPr/>
        <a:lstStyle/>
        <a:p>
          <a:endParaRPr lang="en-US"/>
        </a:p>
      </dgm:t>
    </dgm:pt>
    <dgm:pt modelId="{3ACDE9F7-C13D-48D5-AC55-38F05D02AC31}" type="sibTrans" cxnId="{E898EE44-8094-49F6-B2F9-76E3ECC24857}">
      <dgm:prSet/>
      <dgm:spPr/>
      <dgm:t>
        <a:bodyPr/>
        <a:lstStyle/>
        <a:p>
          <a:endParaRPr lang="en-US"/>
        </a:p>
      </dgm:t>
    </dgm:pt>
    <dgm:pt modelId="{6B6BE14A-ACAF-4CFB-9124-9E77E1A2F625}" type="pres">
      <dgm:prSet presAssocID="{64A49EC2-730D-4314-9282-18AC57257E4A}" presName="Name0" presStyleCnt="0">
        <dgm:presLayoutVars>
          <dgm:dir/>
          <dgm:resizeHandles val="exact"/>
        </dgm:presLayoutVars>
      </dgm:prSet>
      <dgm:spPr/>
    </dgm:pt>
    <dgm:pt modelId="{E88DD70C-66B0-4C96-91E9-19F37262C07D}" type="pres">
      <dgm:prSet presAssocID="{3CF8383E-89E4-4334-941E-11E9E6246595}" presName="node" presStyleLbl="node1" presStyleIdx="0" presStyleCnt="4" custScaleX="100532" custScaleY="100033" custLinFactNeighborX="-134" custLinFactNeighborY="1032">
        <dgm:presLayoutVars>
          <dgm:bulletEnabled val="1"/>
        </dgm:presLayoutVars>
      </dgm:prSet>
      <dgm:spPr/>
    </dgm:pt>
    <dgm:pt modelId="{A319753F-AEFB-4F8D-86CC-4909DD168FD9}" type="pres">
      <dgm:prSet presAssocID="{8826BF95-A1EC-4824-AB41-78C5D21C2589}" presName="sibTrans" presStyleLbl="sibTrans1D1" presStyleIdx="0" presStyleCnt="3"/>
      <dgm:spPr/>
    </dgm:pt>
    <dgm:pt modelId="{11330DC3-EB9B-48D4-9C8A-131C00B7A3A3}" type="pres">
      <dgm:prSet presAssocID="{8826BF95-A1EC-4824-AB41-78C5D21C2589}" presName="connectorText" presStyleLbl="sibTrans1D1" presStyleIdx="0" presStyleCnt="3"/>
      <dgm:spPr/>
    </dgm:pt>
    <dgm:pt modelId="{CDBB0A08-9D1B-4923-AD9E-067509033414}" type="pres">
      <dgm:prSet presAssocID="{A0B98FCB-DE50-4165-A105-15B634601F9A}" presName="node" presStyleLbl="node1" presStyleIdx="1" presStyleCnt="4">
        <dgm:presLayoutVars>
          <dgm:bulletEnabled val="1"/>
        </dgm:presLayoutVars>
      </dgm:prSet>
      <dgm:spPr/>
    </dgm:pt>
    <dgm:pt modelId="{11A917F1-C865-41E6-B288-B7DB720142E9}" type="pres">
      <dgm:prSet presAssocID="{3C83BEFF-99C5-4E37-A00F-7B27A46535E3}" presName="sibTrans" presStyleLbl="sibTrans1D1" presStyleIdx="1" presStyleCnt="3"/>
      <dgm:spPr/>
    </dgm:pt>
    <dgm:pt modelId="{ABA7CC4F-3E11-4932-A1F7-C790A19DAF81}" type="pres">
      <dgm:prSet presAssocID="{3C83BEFF-99C5-4E37-A00F-7B27A46535E3}" presName="connectorText" presStyleLbl="sibTrans1D1" presStyleIdx="1" presStyleCnt="3"/>
      <dgm:spPr/>
    </dgm:pt>
    <dgm:pt modelId="{0E5A779A-AA71-47C5-AE61-1B3A57CFC6EB}" type="pres">
      <dgm:prSet presAssocID="{B5EAFCB2-1DF6-47F5-B945-67E1CB1C2224}" presName="node" presStyleLbl="node1" presStyleIdx="2" presStyleCnt="4" custScaleX="92695" custScaleY="89935" custLinFactNeighborX="-134" custLinFactNeighborY="183">
        <dgm:presLayoutVars>
          <dgm:bulletEnabled val="1"/>
        </dgm:presLayoutVars>
      </dgm:prSet>
      <dgm:spPr/>
    </dgm:pt>
    <dgm:pt modelId="{26FF6A84-CF08-4FDA-8495-96819280CCFE}" type="pres">
      <dgm:prSet presAssocID="{C85C367D-56ED-4D36-9D70-236AF410DBBF}" presName="sibTrans" presStyleLbl="sibTrans1D1" presStyleIdx="2" presStyleCnt="3"/>
      <dgm:spPr/>
    </dgm:pt>
    <dgm:pt modelId="{20B3482B-3ABA-47BD-BFA6-B0B934D56F56}" type="pres">
      <dgm:prSet presAssocID="{C85C367D-56ED-4D36-9D70-236AF410DBBF}" presName="connectorText" presStyleLbl="sibTrans1D1" presStyleIdx="2" presStyleCnt="3"/>
      <dgm:spPr/>
    </dgm:pt>
    <dgm:pt modelId="{0B9D46F7-3D01-4EE8-A4B0-A4695267B3FD}" type="pres">
      <dgm:prSet presAssocID="{78F36E25-6677-45FF-99D3-7883A80DD0B1}" presName="node" presStyleLbl="node1" presStyleIdx="3" presStyleCnt="4">
        <dgm:presLayoutVars>
          <dgm:bulletEnabled val="1"/>
        </dgm:presLayoutVars>
      </dgm:prSet>
      <dgm:spPr/>
    </dgm:pt>
  </dgm:ptLst>
  <dgm:cxnLst>
    <dgm:cxn modelId="{C89BDB07-6B15-4C81-B1DD-537E02B938E4}" srcId="{64A49EC2-730D-4314-9282-18AC57257E4A}" destId="{3CF8383E-89E4-4334-941E-11E9E6246595}" srcOrd="0" destOrd="0" parTransId="{106F7E4C-6CD1-4A27-A5E8-5AF3AD3D1524}" sibTransId="{8826BF95-A1EC-4824-AB41-78C5D21C2589}"/>
    <dgm:cxn modelId="{15D3E25E-7177-46E2-ADD8-83C560CD7902}" type="presOf" srcId="{3C83BEFF-99C5-4E37-A00F-7B27A46535E3}" destId="{11A917F1-C865-41E6-B288-B7DB720142E9}" srcOrd="0" destOrd="0" presId="urn:microsoft.com/office/officeart/2005/8/layout/bProcess3"/>
    <dgm:cxn modelId="{B7D34D42-46A8-41F9-9BFC-870A296DD33A}" type="presOf" srcId="{C85C367D-56ED-4D36-9D70-236AF410DBBF}" destId="{20B3482B-3ABA-47BD-BFA6-B0B934D56F56}" srcOrd="1" destOrd="0" presId="urn:microsoft.com/office/officeart/2005/8/layout/bProcess3"/>
    <dgm:cxn modelId="{49C3EA44-CC27-456A-9D2F-D818431C435B}" type="presOf" srcId="{B5EAFCB2-1DF6-47F5-B945-67E1CB1C2224}" destId="{0E5A779A-AA71-47C5-AE61-1B3A57CFC6EB}" srcOrd="0" destOrd="0" presId="urn:microsoft.com/office/officeart/2005/8/layout/bProcess3"/>
    <dgm:cxn modelId="{E898EE44-8094-49F6-B2F9-76E3ECC24857}" srcId="{64A49EC2-730D-4314-9282-18AC57257E4A}" destId="{78F36E25-6677-45FF-99D3-7883A80DD0B1}" srcOrd="3" destOrd="0" parTransId="{8AB52D20-A453-492B-AD24-301B7E267E2F}" sibTransId="{3ACDE9F7-C13D-48D5-AC55-38F05D02AC31}"/>
    <dgm:cxn modelId="{CE3F204D-CCB5-4947-A326-41AD97EB8F7D}" type="presOf" srcId="{A0B98FCB-DE50-4165-A105-15B634601F9A}" destId="{CDBB0A08-9D1B-4923-AD9E-067509033414}" srcOrd="0" destOrd="0" presId="urn:microsoft.com/office/officeart/2005/8/layout/bProcess3"/>
    <dgm:cxn modelId="{D45C3D57-1969-462B-A982-300D652F855D}" type="presOf" srcId="{C85C367D-56ED-4D36-9D70-236AF410DBBF}" destId="{26FF6A84-CF08-4FDA-8495-96819280CCFE}" srcOrd="0" destOrd="0" presId="urn:microsoft.com/office/officeart/2005/8/layout/bProcess3"/>
    <dgm:cxn modelId="{57C14581-F261-4AD1-ABC1-D917C176B672}" srcId="{64A49EC2-730D-4314-9282-18AC57257E4A}" destId="{B5EAFCB2-1DF6-47F5-B945-67E1CB1C2224}" srcOrd="2" destOrd="0" parTransId="{8B377DDE-7535-4329-AB5E-582BF828A917}" sibTransId="{C85C367D-56ED-4D36-9D70-236AF410DBBF}"/>
    <dgm:cxn modelId="{6258E382-1EC8-4765-98CE-F2E22CC0C211}" type="presOf" srcId="{8826BF95-A1EC-4824-AB41-78C5D21C2589}" destId="{A319753F-AEFB-4F8D-86CC-4909DD168FD9}" srcOrd="0" destOrd="0" presId="urn:microsoft.com/office/officeart/2005/8/layout/bProcess3"/>
    <dgm:cxn modelId="{260AB48F-D129-4A96-96B5-5F19712C1CB3}" type="presOf" srcId="{3CF8383E-89E4-4334-941E-11E9E6246595}" destId="{E88DD70C-66B0-4C96-91E9-19F37262C07D}" srcOrd="0" destOrd="0" presId="urn:microsoft.com/office/officeart/2005/8/layout/bProcess3"/>
    <dgm:cxn modelId="{147D2093-5EAA-456F-8287-A2B9019CA1D2}" type="presOf" srcId="{8826BF95-A1EC-4824-AB41-78C5D21C2589}" destId="{11330DC3-EB9B-48D4-9C8A-131C00B7A3A3}" srcOrd="1" destOrd="0" presId="urn:microsoft.com/office/officeart/2005/8/layout/bProcess3"/>
    <dgm:cxn modelId="{A16DEFB6-70E4-4AB2-AD88-AAB6F75DBA71}" type="presOf" srcId="{3C83BEFF-99C5-4E37-A00F-7B27A46535E3}" destId="{ABA7CC4F-3E11-4932-A1F7-C790A19DAF81}" srcOrd="1" destOrd="0" presId="urn:microsoft.com/office/officeart/2005/8/layout/bProcess3"/>
    <dgm:cxn modelId="{009DC0BC-746A-449E-AE2F-B929E1CB3814}" type="presOf" srcId="{78F36E25-6677-45FF-99D3-7883A80DD0B1}" destId="{0B9D46F7-3D01-4EE8-A4B0-A4695267B3FD}" srcOrd="0" destOrd="0" presId="urn:microsoft.com/office/officeart/2005/8/layout/bProcess3"/>
    <dgm:cxn modelId="{EA12FFDF-1EBF-4B77-A2D7-A3F3B22C55F7}" srcId="{64A49EC2-730D-4314-9282-18AC57257E4A}" destId="{A0B98FCB-DE50-4165-A105-15B634601F9A}" srcOrd="1" destOrd="0" parTransId="{1844BBF6-5D20-4947-82DD-E55E0E47B2CA}" sibTransId="{3C83BEFF-99C5-4E37-A00F-7B27A46535E3}"/>
    <dgm:cxn modelId="{029D4DEA-8230-47B3-8893-E73A74CFCE13}" type="presOf" srcId="{64A49EC2-730D-4314-9282-18AC57257E4A}" destId="{6B6BE14A-ACAF-4CFB-9124-9E77E1A2F625}" srcOrd="0" destOrd="0" presId="urn:microsoft.com/office/officeart/2005/8/layout/bProcess3"/>
    <dgm:cxn modelId="{F1F093E3-3A21-486A-8464-DB4C6F58D45B}" type="presParOf" srcId="{6B6BE14A-ACAF-4CFB-9124-9E77E1A2F625}" destId="{E88DD70C-66B0-4C96-91E9-19F37262C07D}" srcOrd="0" destOrd="0" presId="urn:microsoft.com/office/officeart/2005/8/layout/bProcess3"/>
    <dgm:cxn modelId="{0829ED25-FB0A-4B4E-963D-9DA7CE8807EC}" type="presParOf" srcId="{6B6BE14A-ACAF-4CFB-9124-9E77E1A2F625}" destId="{A319753F-AEFB-4F8D-86CC-4909DD168FD9}" srcOrd="1" destOrd="0" presId="urn:microsoft.com/office/officeart/2005/8/layout/bProcess3"/>
    <dgm:cxn modelId="{DEF76EF9-5781-4417-B345-81CC56D8D9AC}" type="presParOf" srcId="{A319753F-AEFB-4F8D-86CC-4909DD168FD9}" destId="{11330DC3-EB9B-48D4-9C8A-131C00B7A3A3}" srcOrd="0" destOrd="0" presId="urn:microsoft.com/office/officeart/2005/8/layout/bProcess3"/>
    <dgm:cxn modelId="{60B09C97-52DD-432A-BE4F-5029FD32C32C}" type="presParOf" srcId="{6B6BE14A-ACAF-4CFB-9124-9E77E1A2F625}" destId="{CDBB0A08-9D1B-4923-AD9E-067509033414}" srcOrd="2" destOrd="0" presId="urn:microsoft.com/office/officeart/2005/8/layout/bProcess3"/>
    <dgm:cxn modelId="{31FE268D-8890-4B3C-B5C4-F8E32CC999D4}" type="presParOf" srcId="{6B6BE14A-ACAF-4CFB-9124-9E77E1A2F625}" destId="{11A917F1-C865-41E6-B288-B7DB720142E9}" srcOrd="3" destOrd="0" presId="urn:microsoft.com/office/officeart/2005/8/layout/bProcess3"/>
    <dgm:cxn modelId="{924DED2B-5390-4D4B-A7EF-D979AA4CED3B}" type="presParOf" srcId="{11A917F1-C865-41E6-B288-B7DB720142E9}" destId="{ABA7CC4F-3E11-4932-A1F7-C790A19DAF81}" srcOrd="0" destOrd="0" presId="urn:microsoft.com/office/officeart/2005/8/layout/bProcess3"/>
    <dgm:cxn modelId="{6058045A-1B76-46D7-AAAC-BFE74BC15FAF}" type="presParOf" srcId="{6B6BE14A-ACAF-4CFB-9124-9E77E1A2F625}" destId="{0E5A779A-AA71-47C5-AE61-1B3A57CFC6EB}" srcOrd="4" destOrd="0" presId="urn:microsoft.com/office/officeart/2005/8/layout/bProcess3"/>
    <dgm:cxn modelId="{0BEC3FD1-1161-4F33-B124-1AC523706DF0}" type="presParOf" srcId="{6B6BE14A-ACAF-4CFB-9124-9E77E1A2F625}" destId="{26FF6A84-CF08-4FDA-8495-96819280CCFE}" srcOrd="5" destOrd="0" presId="urn:microsoft.com/office/officeart/2005/8/layout/bProcess3"/>
    <dgm:cxn modelId="{B74B056B-7109-40E9-857B-6B47121CC5EB}" type="presParOf" srcId="{26FF6A84-CF08-4FDA-8495-96819280CCFE}" destId="{20B3482B-3ABA-47BD-BFA6-B0B934D56F56}" srcOrd="0" destOrd="0" presId="urn:microsoft.com/office/officeart/2005/8/layout/bProcess3"/>
    <dgm:cxn modelId="{A2951B41-7523-4D0E-ACDE-2D154FDFF3C8}" type="presParOf" srcId="{6B6BE14A-ACAF-4CFB-9124-9E77E1A2F625}" destId="{0B9D46F7-3D01-4EE8-A4B0-A4695267B3FD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A49EC2-730D-4314-9282-18AC57257E4A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F8383E-89E4-4334-941E-11E9E624659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Request</a:t>
          </a:r>
          <a:r>
            <a:rPr lang="en-US" sz="2000" b="1" spc="-3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5" dirty="0">
              <a:solidFill>
                <a:srgbClr val="FFFFFF"/>
              </a:solidFill>
              <a:latin typeface="Calibri"/>
              <a:cs typeface="Calibri"/>
            </a:rPr>
            <a:t>the</a:t>
          </a:r>
          <a:r>
            <a:rPr lang="en-US" sz="2000" b="1" spc="-2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Falcon9</a:t>
          </a:r>
          <a:endParaRPr lang="en-US" sz="2000" dirty="0">
            <a:latin typeface="Calibri"/>
            <a:cs typeface="Calibri"/>
          </a:endParaRPr>
        </a:p>
        <a:p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Launch</a:t>
          </a:r>
          <a:r>
            <a:rPr lang="en-US" sz="2000" b="1" spc="-20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5" dirty="0">
              <a:solidFill>
                <a:srgbClr val="FFFFFF"/>
              </a:solidFill>
              <a:latin typeface="Calibri"/>
              <a:cs typeface="Calibri"/>
            </a:rPr>
            <a:t>Wiki</a:t>
          </a:r>
          <a:r>
            <a:rPr lang="en-US" sz="2000" b="1" spc="-2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page from its URL</a:t>
          </a:r>
          <a:endParaRPr lang="en-US" sz="2000" b="0" dirty="0">
            <a:latin typeface="Abadi" panose="020B0604020104020204" pitchFamily="34" charset="0"/>
          </a:endParaRPr>
        </a:p>
      </dgm:t>
    </dgm:pt>
    <dgm:pt modelId="{106F7E4C-6CD1-4A27-A5E8-5AF3AD3D1524}" type="parTrans" cxnId="{C89BDB07-6B15-4C81-B1DD-537E02B938E4}">
      <dgm:prSet/>
      <dgm:spPr/>
      <dgm:t>
        <a:bodyPr/>
        <a:lstStyle/>
        <a:p>
          <a:endParaRPr lang="en-US"/>
        </a:p>
      </dgm:t>
    </dgm:pt>
    <dgm:pt modelId="{8826BF95-A1EC-4824-AB41-78C5D21C2589}" type="sibTrans" cxnId="{C89BDB07-6B15-4C81-B1DD-537E02B938E4}">
      <dgm:prSet/>
      <dgm:spPr/>
      <dgm:t>
        <a:bodyPr/>
        <a:lstStyle/>
        <a:p>
          <a:endParaRPr lang="en-US"/>
        </a:p>
      </dgm:t>
    </dgm:pt>
    <dgm:pt modelId="{A0B98FCB-DE50-4165-A105-15B634601F9A}">
      <dgm:prSet phldrT="[Text]" custT="1"/>
      <dgm:spPr/>
      <dgm:t>
        <a:bodyPr/>
        <a:lstStyle/>
        <a:p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Extract </a:t>
          </a:r>
          <a:r>
            <a:rPr lang="en-US" sz="2000" b="1" spc="-5" dirty="0">
              <a:solidFill>
                <a:srgbClr val="FFFFFF"/>
              </a:solidFill>
              <a:latin typeface="Calibri"/>
              <a:cs typeface="Calibri"/>
            </a:rPr>
            <a:t>all </a:t>
          </a: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column/variable </a:t>
          </a:r>
          <a:r>
            <a:rPr lang="en-US" sz="2000" b="1" spc="-39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names</a:t>
          </a:r>
          <a:r>
            <a:rPr lang="en-US" sz="2000" b="1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from</a:t>
          </a:r>
          <a:r>
            <a:rPr lang="en-US" sz="2000" b="1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5" dirty="0">
              <a:solidFill>
                <a:srgbClr val="FFFFFF"/>
              </a:solidFill>
              <a:latin typeface="Calibri"/>
              <a:cs typeface="Calibri"/>
            </a:rPr>
            <a:t>the</a:t>
          </a: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dirty="0">
              <a:solidFill>
                <a:srgbClr val="FFFFFF"/>
              </a:solidFill>
              <a:latin typeface="Calibri"/>
              <a:cs typeface="Calibri"/>
            </a:rPr>
            <a:t>HTML </a:t>
          </a:r>
          <a:r>
            <a:rPr lang="en-US" sz="2000" b="1" spc="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table</a:t>
          </a:r>
          <a:r>
            <a:rPr lang="en-US" sz="2000" b="1" spc="-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header</a:t>
          </a:r>
          <a:endParaRPr lang="en-US" sz="2000" dirty="0">
            <a:latin typeface="Abadi" panose="020B0604020104020204" pitchFamily="34" charset="0"/>
          </a:endParaRPr>
        </a:p>
      </dgm:t>
    </dgm:pt>
    <dgm:pt modelId="{1844BBF6-5D20-4947-82DD-E55E0E47B2CA}" type="parTrans" cxnId="{EA12FFDF-1EBF-4B77-A2D7-A3F3B22C55F7}">
      <dgm:prSet/>
      <dgm:spPr/>
      <dgm:t>
        <a:bodyPr/>
        <a:lstStyle/>
        <a:p>
          <a:endParaRPr lang="en-US"/>
        </a:p>
      </dgm:t>
    </dgm:pt>
    <dgm:pt modelId="{3C83BEFF-99C5-4E37-A00F-7B27A46535E3}" type="sibTrans" cxnId="{EA12FFDF-1EBF-4B77-A2D7-A3F3B22C55F7}">
      <dgm:prSet/>
      <dgm:spPr/>
      <dgm:t>
        <a:bodyPr/>
        <a:lstStyle/>
        <a:p>
          <a:endParaRPr lang="en-US"/>
        </a:p>
      </dgm:t>
    </dgm:pt>
    <dgm:pt modelId="{B5EAFCB2-1DF6-47F5-B945-67E1CB1C2224}">
      <dgm:prSet phldrT="[Text]" custT="1"/>
      <dgm:spPr/>
      <dgm:t>
        <a:bodyPr/>
        <a:lstStyle/>
        <a:p>
          <a:r>
            <a:rPr lang="en-US" sz="2000" b="1" spc="-15" dirty="0">
              <a:solidFill>
                <a:srgbClr val="FFFFFF"/>
              </a:solidFill>
              <a:latin typeface="Calibri"/>
              <a:cs typeface="Calibri"/>
            </a:rPr>
            <a:t>Create</a:t>
          </a:r>
          <a:r>
            <a:rPr lang="en-US" sz="2000" b="1" spc="-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dirty="0">
              <a:solidFill>
                <a:srgbClr val="FFFFFF"/>
              </a:solidFill>
              <a:latin typeface="Calibri"/>
              <a:cs typeface="Calibri"/>
            </a:rPr>
            <a:t>a</a:t>
          </a:r>
          <a:r>
            <a:rPr lang="en-US" sz="2000" b="1" spc="-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5" dirty="0" err="1">
              <a:solidFill>
                <a:srgbClr val="FFFFFF"/>
              </a:solidFill>
              <a:latin typeface="Calibri"/>
              <a:cs typeface="Calibri"/>
            </a:rPr>
            <a:t>DataF</a:t>
          </a:r>
          <a:r>
            <a:rPr lang="en-US" sz="2000" b="1" spc="-15" dirty="0" err="1">
              <a:solidFill>
                <a:srgbClr val="FFFFFF"/>
              </a:solidFill>
              <a:latin typeface="Calibri"/>
              <a:cs typeface="Calibri"/>
            </a:rPr>
            <a:t>rame</a:t>
          </a:r>
          <a:r>
            <a:rPr lang="en-US" sz="2000" b="1" spc="1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dirty="0">
              <a:solidFill>
                <a:srgbClr val="FFFFFF"/>
              </a:solidFill>
              <a:latin typeface="Calibri"/>
              <a:cs typeface="Calibri"/>
            </a:rPr>
            <a:t>by </a:t>
          </a:r>
          <a:r>
            <a:rPr lang="en-US" sz="2000" b="1" spc="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parsing </a:t>
          </a:r>
          <a:r>
            <a:rPr lang="en-US" sz="2000" b="1" spc="-5" dirty="0">
              <a:solidFill>
                <a:srgbClr val="FFFFFF"/>
              </a:solidFill>
              <a:latin typeface="Calibri"/>
              <a:cs typeface="Calibri"/>
            </a:rPr>
            <a:t>the </a:t>
          </a: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launch </a:t>
          </a:r>
          <a:r>
            <a:rPr lang="en-US" sz="2000" b="1" dirty="0">
              <a:solidFill>
                <a:srgbClr val="FFFFFF"/>
              </a:solidFill>
              <a:latin typeface="Calibri"/>
              <a:cs typeface="Calibri"/>
            </a:rPr>
            <a:t>HTML </a:t>
          </a:r>
          <a:r>
            <a:rPr lang="en-US" sz="2000" b="1" spc="-39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spc="-10" dirty="0">
              <a:solidFill>
                <a:srgbClr val="FFFFFF"/>
              </a:solidFill>
              <a:latin typeface="Calibri"/>
              <a:cs typeface="Calibri"/>
            </a:rPr>
            <a:t>tables</a:t>
          </a:r>
          <a:endParaRPr lang="en-US" sz="2000" b="0" dirty="0">
            <a:latin typeface="Abadi" panose="020B0604020104020204" pitchFamily="34" charset="0"/>
          </a:endParaRPr>
        </a:p>
      </dgm:t>
    </dgm:pt>
    <dgm:pt modelId="{8B377DDE-7535-4329-AB5E-582BF828A917}" type="parTrans" cxnId="{57C14581-F261-4AD1-ABC1-D917C176B672}">
      <dgm:prSet/>
      <dgm:spPr/>
      <dgm:t>
        <a:bodyPr/>
        <a:lstStyle/>
        <a:p>
          <a:endParaRPr lang="en-US"/>
        </a:p>
      </dgm:t>
    </dgm:pt>
    <dgm:pt modelId="{C85C367D-56ED-4D36-9D70-236AF410DBBF}" type="sibTrans" cxnId="{57C14581-F261-4AD1-ABC1-D917C176B672}">
      <dgm:prSet/>
      <dgm:spPr/>
      <dgm:t>
        <a:bodyPr/>
        <a:lstStyle/>
        <a:p>
          <a:endParaRPr lang="en-US"/>
        </a:p>
      </dgm:t>
    </dgm:pt>
    <dgm:pt modelId="{6B6BE14A-ACAF-4CFB-9124-9E77E1A2F625}" type="pres">
      <dgm:prSet presAssocID="{64A49EC2-730D-4314-9282-18AC57257E4A}" presName="Name0" presStyleCnt="0">
        <dgm:presLayoutVars>
          <dgm:dir/>
          <dgm:resizeHandles val="exact"/>
        </dgm:presLayoutVars>
      </dgm:prSet>
      <dgm:spPr/>
    </dgm:pt>
    <dgm:pt modelId="{E88DD70C-66B0-4C96-91E9-19F37262C07D}" type="pres">
      <dgm:prSet presAssocID="{3CF8383E-89E4-4334-941E-11E9E6246595}" presName="node" presStyleLbl="node1" presStyleIdx="0" presStyleCnt="3" custScaleX="100532" custScaleY="100033">
        <dgm:presLayoutVars>
          <dgm:bulletEnabled val="1"/>
        </dgm:presLayoutVars>
      </dgm:prSet>
      <dgm:spPr/>
    </dgm:pt>
    <dgm:pt modelId="{A319753F-AEFB-4F8D-86CC-4909DD168FD9}" type="pres">
      <dgm:prSet presAssocID="{8826BF95-A1EC-4824-AB41-78C5D21C2589}" presName="sibTrans" presStyleLbl="sibTrans1D1" presStyleIdx="0" presStyleCnt="2"/>
      <dgm:spPr/>
    </dgm:pt>
    <dgm:pt modelId="{11330DC3-EB9B-48D4-9C8A-131C00B7A3A3}" type="pres">
      <dgm:prSet presAssocID="{8826BF95-A1EC-4824-AB41-78C5D21C2589}" presName="connectorText" presStyleLbl="sibTrans1D1" presStyleIdx="0" presStyleCnt="2"/>
      <dgm:spPr/>
    </dgm:pt>
    <dgm:pt modelId="{CDBB0A08-9D1B-4923-AD9E-067509033414}" type="pres">
      <dgm:prSet presAssocID="{A0B98FCB-DE50-4165-A105-15B634601F9A}" presName="node" presStyleLbl="node1" presStyleIdx="1" presStyleCnt="3">
        <dgm:presLayoutVars>
          <dgm:bulletEnabled val="1"/>
        </dgm:presLayoutVars>
      </dgm:prSet>
      <dgm:spPr/>
    </dgm:pt>
    <dgm:pt modelId="{11A917F1-C865-41E6-B288-B7DB720142E9}" type="pres">
      <dgm:prSet presAssocID="{3C83BEFF-99C5-4E37-A00F-7B27A46535E3}" presName="sibTrans" presStyleLbl="sibTrans1D1" presStyleIdx="1" presStyleCnt="2"/>
      <dgm:spPr/>
    </dgm:pt>
    <dgm:pt modelId="{ABA7CC4F-3E11-4932-A1F7-C790A19DAF81}" type="pres">
      <dgm:prSet presAssocID="{3C83BEFF-99C5-4E37-A00F-7B27A46535E3}" presName="connectorText" presStyleLbl="sibTrans1D1" presStyleIdx="1" presStyleCnt="2"/>
      <dgm:spPr/>
    </dgm:pt>
    <dgm:pt modelId="{0E5A779A-AA71-47C5-AE61-1B3A57CFC6EB}" type="pres">
      <dgm:prSet presAssocID="{B5EAFCB2-1DF6-47F5-B945-67E1CB1C2224}" presName="node" presStyleLbl="node1" presStyleIdx="2" presStyleCnt="3" custScaleX="106322" custScaleY="99972" custLinFactNeighborX="-266">
        <dgm:presLayoutVars>
          <dgm:bulletEnabled val="1"/>
        </dgm:presLayoutVars>
      </dgm:prSet>
      <dgm:spPr/>
    </dgm:pt>
  </dgm:ptLst>
  <dgm:cxnLst>
    <dgm:cxn modelId="{C89BDB07-6B15-4C81-B1DD-537E02B938E4}" srcId="{64A49EC2-730D-4314-9282-18AC57257E4A}" destId="{3CF8383E-89E4-4334-941E-11E9E6246595}" srcOrd="0" destOrd="0" parTransId="{106F7E4C-6CD1-4A27-A5E8-5AF3AD3D1524}" sibTransId="{8826BF95-A1EC-4824-AB41-78C5D21C2589}"/>
    <dgm:cxn modelId="{15D3E25E-7177-46E2-ADD8-83C560CD7902}" type="presOf" srcId="{3C83BEFF-99C5-4E37-A00F-7B27A46535E3}" destId="{11A917F1-C865-41E6-B288-B7DB720142E9}" srcOrd="0" destOrd="0" presId="urn:microsoft.com/office/officeart/2005/8/layout/bProcess3"/>
    <dgm:cxn modelId="{49C3EA44-CC27-456A-9D2F-D818431C435B}" type="presOf" srcId="{B5EAFCB2-1DF6-47F5-B945-67E1CB1C2224}" destId="{0E5A779A-AA71-47C5-AE61-1B3A57CFC6EB}" srcOrd="0" destOrd="0" presId="urn:microsoft.com/office/officeart/2005/8/layout/bProcess3"/>
    <dgm:cxn modelId="{CE3F204D-CCB5-4947-A326-41AD97EB8F7D}" type="presOf" srcId="{A0B98FCB-DE50-4165-A105-15B634601F9A}" destId="{CDBB0A08-9D1B-4923-AD9E-067509033414}" srcOrd="0" destOrd="0" presId="urn:microsoft.com/office/officeart/2005/8/layout/bProcess3"/>
    <dgm:cxn modelId="{57C14581-F261-4AD1-ABC1-D917C176B672}" srcId="{64A49EC2-730D-4314-9282-18AC57257E4A}" destId="{B5EAFCB2-1DF6-47F5-B945-67E1CB1C2224}" srcOrd="2" destOrd="0" parTransId="{8B377DDE-7535-4329-AB5E-582BF828A917}" sibTransId="{C85C367D-56ED-4D36-9D70-236AF410DBBF}"/>
    <dgm:cxn modelId="{6258E382-1EC8-4765-98CE-F2E22CC0C211}" type="presOf" srcId="{8826BF95-A1EC-4824-AB41-78C5D21C2589}" destId="{A319753F-AEFB-4F8D-86CC-4909DD168FD9}" srcOrd="0" destOrd="0" presId="urn:microsoft.com/office/officeart/2005/8/layout/bProcess3"/>
    <dgm:cxn modelId="{260AB48F-D129-4A96-96B5-5F19712C1CB3}" type="presOf" srcId="{3CF8383E-89E4-4334-941E-11E9E6246595}" destId="{E88DD70C-66B0-4C96-91E9-19F37262C07D}" srcOrd="0" destOrd="0" presId="urn:microsoft.com/office/officeart/2005/8/layout/bProcess3"/>
    <dgm:cxn modelId="{147D2093-5EAA-456F-8287-A2B9019CA1D2}" type="presOf" srcId="{8826BF95-A1EC-4824-AB41-78C5D21C2589}" destId="{11330DC3-EB9B-48D4-9C8A-131C00B7A3A3}" srcOrd="1" destOrd="0" presId="urn:microsoft.com/office/officeart/2005/8/layout/bProcess3"/>
    <dgm:cxn modelId="{A16DEFB6-70E4-4AB2-AD88-AAB6F75DBA71}" type="presOf" srcId="{3C83BEFF-99C5-4E37-A00F-7B27A46535E3}" destId="{ABA7CC4F-3E11-4932-A1F7-C790A19DAF81}" srcOrd="1" destOrd="0" presId="urn:microsoft.com/office/officeart/2005/8/layout/bProcess3"/>
    <dgm:cxn modelId="{EA12FFDF-1EBF-4B77-A2D7-A3F3B22C55F7}" srcId="{64A49EC2-730D-4314-9282-18AC57257E4A}" destId="{A0B98FCB-DE50-4165-A105-15B634601F9A}" srcOrd="1" destOrd="0" parTransId="{1844BBF6-5D20-4947-82DD-E55E0E47B2CA}" sibTransId="{3C83BEFF-99C5-4E37-A00F-7B27A46535E3}"/>
    <dgm:cxn modelId="{029D4DEA-8230-47B3-8893-E73A74CFCE13}" type="presOf" srcId="{64A49EC2-730D-4314-9282-18AC57257E4A}" destId="{6B6BE14A-ACAF-4CFB-9124-9E77E1A2F625}" srcOrd="0" destOrd="0" presId="urn:microsoft.com/office/officeart/2005/8/layout/bProcess3"/>
    <dgm:cxn modelId="{F1F093E3-3A21-486A-8464-DB4C6F58D45B}" type="presParOf" srcId="{6B6BE14A-ACAF-4CFB-9124-9E77E1A2F625}" destId="{E88DD70C-66B0-4C96-91E9-19F37262C07D}" srcOrd="0" destOrd="0" presId="urn:microsoft.com/office/officeart/2005/8/layout/bProcess3"/>
    <dgm:cxn modelId="{0829ED25-FB0A-4B4E-963D-9DA7CE8807EC}" type="presParOf" srcId="{6B6BE14A-ACAF-4CFB-9124-9E77E1A2F625}" destId="{A319753F-AEFB-4F8D-86CC-4909DD168FD9}" srcOrd="1" destOrd="0" presId="urn:microsoft.com/office/officeart/2005/8/layout/bProcess3"/>
    <dgm:cxn modelId="{DEF76EF9-5781-4417-B345-81CC56D8D9AC}" type="presParOf" srcId="{A319753F-AEFB-4F8D-86CC-4909DD168FD9}" destId="{11330DC3-EB9B-48D4-9C8A-131C00B7A3A3}" srcOrd="0" destOrd="0" presId="urn:microsoft.com/office/officeart/2005/8/layout/bProcess3"/>
    <dgm:cxn modelId="{60B09C97-52DD-432A-BE4F-5029FD32C32C}" type="presParOf" srcId="{6B6BE14A-ACAF-4CFB-9124-9E77E1A2F625}" destId="{CDBB0A08-9D1B-4923-AD9E-067509033414}" srcOrd="2" destOrd="0" presId="urn:microsoft.com/office/officeart/2005/8/layout/bProcess3"/>
    <dgm:cxn modelId="{31FE268D-8890-4B3C-B5C4-F8E32CC999D4}" type="presParOf" srcId="{6B6BE14A-ACAF-4CFB-9124-9E77E1A2F625}" destId="{11A917F1-C865-41E6-B288-B7DB720142E9}" srcOrd="3" destOrd="0" presId="urn:microsoft.com/office/officeart/2005/8/layout/bProcess3"/>
    <dgm:cxn modelId="{924DED2B-5390-4D4B-A7EF-D979AA4CED3B}" type="presParOf" srcId="{11A917F1-C865-41E6-B288-B7DB720142E9}" destId="{ABA7CC4F-3E11-4932-A1F7-C790A19DAF81}" srcOrd="0" destOrd="0" presId="urn:microsoft.com/office/officeart/2005/8/layout/bProcess3"/>
    <dgm:cxn modelId="{6058045A-1B76-46D7-AAAC-BFE74BC15FAF}" type="presParOf" srcId="{6B6BE14A-ACAF-4CFB-9124-9E77E1A2F625}" destId="{0E5A779A-AA71-47C5-AE61-1B3A57CFC6EB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A49EC2-730D-4314-9282-18AC57257E4A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F8383E-89E4-4334-941E-11E9E6246595}">
      <dgm:prSet phldrT="[Text]"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sz="2000" b="0" i="0" dirty="0">
              <a:latin typeface="Abadi" panose="020B0604020104020204" pitchFamily="34" charset="0"/>
            </a:rPr>
            <a:t>Identify and calculate the missing values</a:t>
          </a:r>
        </a:p>
        <a:p>
          <a:pPr algn="ctr">
            <a:buFont typeface="Arial" panose="020B0604020202020204" pitchFamily="34" charset="0"/>
            <a:buChar char="•"/>
          </a:pPr>
          <a:endParaRPr lang="en-US" sz="2000" b="0" dirty="0">
            <a:latin typeface="Abadi" panose="020B0604020104020204" pitchFamily="34" charset="0"/>
          </a:endParaRPr>
        </a:p>
      </dgm:t>
    </dgm:pt>
    <dgm:pt modelId="{106F7E4C-6CD1-4A27-A5E8-5AF3AD3D1524}" type="parTrans" cxnId="{C89BDB07-6B15-4C81-B1DD-537E02B938E4}">
      <dgm:prSet/>
      <dgm:spPr/>
      <dgm:t>
        <a:bodyPr/>
        <a:lstStyle/>
        <a:p>
          <a:endParaRPr lang="en-US"/>
        </a:p>
      </dgm:t>
    </dgm:pt>
    <dgm:pt modelId="{8826BF95-A1EC-4824-AB41-78C5D21C2589}" type="sibTrans" cxnId="{C89BDB07-6B15-4C81-B1DD-537E02B938E4}">
      <dgm:prSet/>
      <dgm:spPr/>
      <dgm:t>
        <a:bodyPr/>
        <a:lstStyle/>
        <a:p>
          <a:endParaRPr lang="en-US"/>
        </a:p>
      </dgm:t>
    </dgm:pt>
    <dgm:pt modelId="{78F36E25-6677-45FF-99D3-7883A80DD0B1}">
      <dgm:prSet phldrT="[Text]" custT="1"/>
      <dgm:spPr/>
      <dgm:t>
        <a:bodyPr/>
        <a:lstStyle/>
        <a:p>
          <a:r>
            <a:rPr lang="en-US" sz="2000" b="0" i="0" dirty="0">
              <a:latin typeface="Abadi" panose="020B0604020104020204" pitchFamily="34" charset="0"/>
            </a:rPr>
            <a:t>Calculate the number and occurrence of mission outcome per orbit type</a:t>
          </a:r>
          <a:endParaRPr lang="en-US" sz="2000" b="0" dirty="0">
            <a:latin typeface="Abadi" panose="020B0604020104020204" pitchFamily="34" charset="0"/>
          </a:endParaRPr>
        </a:p>
      </dgm:t>
    </dgm:pt>
    <dgm:pt modelId="{8AB52D20-A453-492B-AD24-301B7E267E2F}" type="parTrans" cxnId="{E898EE44-8094-49F6-B2F9-76E3ECC24857}">
      <dgm:prSet/>
      <dgm:spPr/>
      <dgm:t>
        <a:bodyPr/>
        <a:lstStyle/>
        <a:p>
          <a:endParaRPr lang="en-US"/>
        </a:p>
      </dgm:t>
    </dgm:pt>
    <dgm:pt modelId="{3ACDE9F7-C13D-48D5-AC55-38F05D02AC31}" type="sibTrans" cxnId="{E898EE44-8094-49F6-B2F9-76E3ECC24857}">
      <dgm:prSet/>
      <dgm:spPr/>
      <dgm:t>
        <a:bodyPr/>
        <a:lstStyle/>
        <a:p>
          <a:endParaRPr lang="en-US"/>
        </a:p>
      </dgm:t>
    </dgm:pt>
    <dgm:pt modelId="{ADB5FCF0-2CAE-4A1A-A778-E0EC156B1CCF}">
      <dgm:prSet custT="1"/>
      <dgm:spPr/>
      <dgm:t>
        <a:bodyPr/>
        <a:lstStyle/>
        <a:p>
          <a:pPr algn="ctr"/>
          <a:r>
            <a:rPr lang="en-US" sz="2000" b="0" i="0" dirty="0">
              <a:latin typeface="Abadi" panose="020B0604020104020204" pitchFamily="34" charset="0"/>
            </a:rPr>
            <a:t>Determine the number of launches on each site</a:t>
          </a:r>
          <a:endParaRPr lang="en-US" sz="2000" b="0" dirty="0">
            <a:latin typeface="Abadi" panose="020B0604020104020204" pitchFamily="34" charset="0"/>
          </a:endParaRPr>
        </a:p>
      </dgm:t>
    </dgm:pt>
    <dgm:pt modelId="{9F39340B-72C6-43C1-B107-36265D9087A8}" type="parTrans" cxnId="{DCE7861B-000D-41A2-B492-1214464D5D45}">
      <dgm:prSet/>
      <dgm:spPr/>
      <dgm:t>
        <a:bodyPr/>
        <a:lstStyle/>
        <a:p>
          <a:endParaRPr lang="en-US"/>
        </a:p>
      </dgm:t>
    </dgm:pt>
    <dgm:pt modelId="{F56984D9-D243-418B-B84C-BC3E40F7050B}" type="sibTrans" cxnId="{DCE7861B-000D-41A2-B492-1214464D5D45}">
      <dgm:prSet/>
      <dgm:spPr/>
      <dgm:t>
        <a:bodyPr/>
        <a:lstStyle/>
        <a:p>
          <a:endParaRPr lang="en-US"/>
        </a:p>
      </dgm:t>
    </dgm:pt>
    <dgm:pt modelId="{43F5E5F6-85BD-41F2-B561-CDEA40EB8675}">
      <dgm:prSet custT="1"/>
      <dgm:spPr/>
      <dgm:t>
        <a:bodyPr/>
        <a:lstStyle/>
        <a:p>
          <a:r>
            <a:rPr lang="en-US" sz="2000" b="0" i="0" dirty="0">
              <a:latin typeface="Abadi" panose="020B0604020104020204" pitchFamily="34" charset="0"/>
            </a:rPr>
            <a:t>Determine the number and occurrence of each orbit</a:t>
          </a:r>
          <a:endParaRPr lang="en-US" sz="2000" dirty="0">
            <a:latin typeface="Abadi" panose="020B0604020104020204" pitchFamily="34" charset="0"/>
          </a:endParaRPr>
        </a:p>
      </dgm:t>
    </dgm:pt>
    <dgm:pt modelId="{68275B95-0427-4DE3-867F-E8CE163D5AAB}" type="parTrans" cxnId="{37AE6462-6A8F-45FE-8CF5-4E602C5FD894}">
      <dgm:prSet/>
      <dgm:spPr/>
      <dgm:t>
        <a:bodyPr/>
        <a:lstStyle/>
        <a:p>
          <a:endParaRPr lang="en-US"/>
        </a:p>
      </dgm:t>
    </dgm:pt>
    <dgm:pt modelId="{069B70FA-753B-4386-B421-F30A2EC21245}" type="sibTrans" cxnId="{37AE6462-6A8F-45FE-8CF5-4E602C5FD894}">
      <dgm:prSet/>
      <dgm:spPr/>
      <dgm:t>
        <a:bodyPr/>
        <a:lstStyle/>
        <a:p>
          <a:endParaRPr lang="en-US"/>
        </a:p>
      </dgm:t>
    </dgm:pt>
    <dgm:pt modelId="{BC1FAE0A-98D1-4375-A39C-F9EA3D745A73}">
      <dgm:prSet/>
      <dgm:spPr/>
      <dgm:t>
        <a:bodyPr/>
        <a:lstStyle/>
        <a:p>
          <a:r>
            <a:rPr lang="en-US" b="0" i="0" dirty="0">
              <a:latin typeface="Abadi" panose="020B0604020104020204" pitchFamily="34" charset="0"/>
            </a:rPr>
            <a:t>Create a landing outcome label from Outcome column</a:t>
          </a:r>
        </a:p>
      </dgm:t>
    </dgm:pt>
    <dgm:pt modelId="{A5091D7A-520E-4087-84FB-01E0A987C40C}" type="parTrans" cxnId="{BA1F3F96-5A82-42C1-913A-EA20F9ED6D80}">
      <dgm:prSet/>
      <dgm:spPr/>
      <dgm:t>
        <a:bodyPr/>
        <a:lstStyle/>
        <a:p>
          <a:endParaRPr lang="en-US"/>
        </a:p>
      </dgm:t>
    </dgm:pt>
    <dgm:pt modelId="{CCE7636B-8C97-4BDE-9C9A-B3E073CC80A6}" type="sibTrans" cxnId="{BA1F3F96-5A82-42C1-913A-EA20F9ED6D80}">
      <dgm:prSet/>
      <dgm:spPr/>
      <dgm:t>
        <a:bodyPr/>
        <a:lstStyle/>
        <a:p>
          <a:endParaRPr lang="en-US"/>
        </a:p>
      </dgm:t>
    </dgm:pt>
    <dgm:pt modelId="{6B6BE14A-ACAF-4CFB-9124-9E77E1A2F625}" type="pres">
      <dgm:prSet presAssocID="{64A49EC2-730D-4314-9282-18AC57257E4A}" presName="Name0" presStyleCnt="0">
        <dgm:presLayoutVars>
          <dgm:dir/>
          <dgm:resizeHandles val="exact"/>
        </dgm:presLayoutVars>
      </dgm:prSet>
      <dgm:spPr/>
    </dgm:pt>
    <dgm:pt modelId="{E88DD70C-66B0-4C96-91E9-19F37262C07D}" type="pres">
      <dgm:prSet presAssocID="{3CF8383E-89E4-4334-941E-11E9E6246595}" presName="node" presStyleLbl="node1" presStyleIdx="0" presStyleCnt="5" custScaleX="100532" custScaleY="100033">
        <dgm:presLayoutVars>
          <dgm:bulletEnabled val="1"/>
        </dgm:presLayoutVars>
      </dgm:prSet>
      <dgm:spPr/>
    </dgm:pt>
    <dgm:pt modelId="{A319753F-AEFB-4F8D-86CC-4909DD168FD9}" type="pres">
      <dgm:prSet presAssocID="{8826BF95-A1EC-4824-AB41-78C5D21C2589}" presName="sibTrans" presStyleLbl="sibTrans1D1" presStyleIdx="0" presStyleCnt="4"/>
      <dgm:spPr/>
    </dgm:pt>
    <dgm:pt modelId="{11330DC3-EB9B-48D4-9C8A-131C00B7A3A3}" type="pres">
      <dgm:prSet presAssocID="{8826BF95-A1EC-4824-AB41-78C5D21C2589}" presName="connectorText" presStyleLbl="sibTrans1D1" presStyleIdx="0" presStyleCnt="4"/>
      <dgm:spPr/>
    </dgm:pt>
    <dgm:pt modelId="{C5FA2CFD-001A-4AE2-B806-0A980C5DC56D}" type="pres">
      <dgm:prSet presAssocID="{ADB5FCF0-2CAE-4A1A-A778-E0EC156B1CCF}" presName="node" presStyleLbl="node1" presStyleIdx="1" presStyleCnt="5">
        <dgm:presLayoutVars>
          <dgm:bulletEnabled val="1"/>
        </dgm:presLayoutVars>
      </dgm:prSet>
      <dgm:spPr/>
    </dgm:pt>
    <dgm:pt modelId="{3C7C777C-3794-4473-8D1B-2620B69CE337}" type="pres">
      <dgm:prSet presAssocID="{F56984D9-D243-418B-B84C-BC3E40F7050B}" presName="sibTrans" presStyleLbl="sibTrans1D1" presStyleIdx="1" presStyleCnt="4"/>
      <dgm:spPr/>
    </dgm:pt>
    <dgm:pt modelId="{2F941237-086D-40B0-8DE0-495C9189A660}" type="pres">
      <dgm:prSet presAssocID="{F56984D9-D243-418B-B84C-BC3E40F7050B}" presName="connectorText" presStyleLbl="sibTrans1D1" presStyleIdx="1" presStyleCnt="4"/>
      <dgm:spPr/>
    </dgm:pt>
    <dgm:pt modelId="{4ECBF732-A766-44C0-8D15-328009E72642}" type="pres">
      <dgm:prSet presAssocID="{43F5E5F6-85BD-41F2-B561-CDEA40EB8675}" presName="node" presStyleLbl="node1" presStyleIdx="2" presStyleCnt="5">
        <dgm:presLayoutVars>
          <dgm:bulletEnabled val="1"/>
        </dgm:presLayoutVars>
      </dgm:prSet>
      <dgm:spPr/>
    </dgm:pt>
    <dgm:pt modelId="{D8A609A2-2C1C-4109-8D12-1C147ADC61DD}" type="pres">
      <dgm:prSet presAssocID="{069B70FA-753B-4386-B421-F30A2EC21245}" presName="sibTrans" presStyleLbl="sibTrans1D1" presStyleIdx="2" presStyleCnt="4"/>
      <dgm:spPr/>
    </dgm:pt>
    <dgm:pt modelId="{C9426FE9-315C-469C-B3CF-45DA0E923A83}" type="pres">
      <dgm:prSet presAssocID="{069B70FA-753B-4386-B421-F30A2EC21245}" presName="connectorText" presStyleLbl="sibTrans1D1" presStyleIdx="2" presStyleCnt="4"/>
      <dgm:spPr/>
    </dgm:pt>
    <dgm:pt modelId="{0B9D46F7-3D01-4EE8-A4B0-A4695267B3FD}" type="pres">
      <dgm:prSet presAssocID="{78F36E25-6677-45FF-99D3-7883A80DD0B1}" presName="node" presStyleLbl="node1" presStyleIdx="3" presStyleCnt="5" custScaleX="121812" custScaleY="103552">
        <dgm:presLayoutVars>
          <dgm:bulletEnabled val="1"/>
        </dgm:presLayoutVars>
      </dgm:prSet>
      <dgm:spPr/>
    </dgm:pt>
    <dgm:pt modelId="{20F0700B-76A4-4898-84C5-B5B459C8918C}" type="pres">
      <dgm:prSet presAssocID="{3ACDE9F7-C13D-48D5-AC55-38F05D02AC31}" presName="sibTrans" presStyleLbl="sibTrans1D1" presStyleIdx="3" presStyleCnt="4"/>
      <dgm:spPr/>
    </dgm:pt>
    <dgm:pt modelId="{7F2FA207-287B-4E58-A386-90B0D06C71DF}" type="pres">
      <dgm:prSet presAssocID="{3ACDE9F7-C13D-48D5-AC55-38F05D02AC31}" presName="connectorText" presStyleLbl="sibTrans1D1" presStyleIdx="3" presStyleCnt="4"/>
      <dgm:spPr/>
    </dgm:pt>
    <dgm:pt modelId="{4EADCAFF-0C5F-43BC-9D94-F7FCEB16E946}" type="pres">
      <dgm:prSet presAssocID="{BC1FAE0A-98D1-4375-A39C-F9EA3D745A73}" presName="node" presStyleLbl="node1" presStyleIdx="4" presStyleCnt="5">
        <dgm:presLayoutVars>
          <dgm:bulletEnabled val="1"/>
        </dgm:presLayoutVars>
      </dgm:prSet>
      <dgm:spPr/>
    </dgm:pt>
  </dgm:ptLst>
  <dgm:cxnLst>
    <dgm:cxn modelId="{C89BDB07-6B15-4C81-B1DD-537E02B938E4}" srcId="{64A49EC2-730D-4314-9282-18AC57257E4A}" destId="{3CF8383E-89E4-4334-941E-11E9E6246595}" srcOrd="0" destOrd="0" parTransId="{106F7E4C-6CD1-4A27-A5E8-5AF3AD3D1524}" sibTransId="{8826BF95-A1EC-4824-AB41-78C5D21C2589}"/>
    <dgm:cxn modelId="{6EBFED10-D82E-4B43-BA76-4552D7030BA4}" type="presOf" srcId="{ADB5FCF0-2CAE-4A1A-A778-E0EC156B1CCF}" destId="{C5FA2CFD-001A-4AE2-B806-0A980C5DC56D}" srcOrd="0" destOrd="0" presId="urn:microsoft.com/office/officeart/2005/8/layout/bProcess3"/>
    <dgm:cxn modelId="{DCE7861B-000D-41A2-B492-1214464D5D45}" srcId="{64A49EC2-730D-4314-9282-18AC57257E4A}" destId="{ADB5FCF0-2CAE-4A1A-A778-E0EC156B1CCF}" srcOrd="1" destOrd="0" parTransId="{9F39340B-72C6-43C1-B107-36265D9087A8}" sibTransId="{F56984D9-D243-418B-B84C-BC3E40F7050B}"/>
    <dgm:cxn modelId="{51652E36-B96F-4ACB-A0A5-C54E9A6CB434}" type="presOf" srcId="{43F5E5F6-85BD-41F2-B561-CDEA40EB8675}" destId="{4ECBF732-A766-44C0-8D15-328009E72642}" srcOrd="0" destOrd="0" presId="urn:microsoft.com/office/officeart/2005/8/layout/bProcess3"/>
    <dgm:cxn modelId="{37AE6462-6A8F-45FE-8CF5-4E602C5FD894}" srcId="{64A49EC2-730D-4314-9282-18AC57257E4A}" destId="{43F5E5F6-85BD-41F2-B561-CDEA40EB8675}" srcOrd="2" destOrd="0" parTransId="{68275B95-0427-4DE3-867F-E8CE163D5AAB}" sibTransId="{069B70FA-753B-4386-B421-F30A2EC21245}"/>
    <dgm:cxn modelId="{E898EE44-8094-49F6-B2F9-76E3ECC24857}" srcId="{64A49EC2-730D-4314-9282-18AC57257E4A}" destId="{78F36E25-6677-45FF-99D3-7883A80DD0B1}" srcOrd="3" destOrd="0" parTransId="{8AB52D20-A453-492B-AD24-301B7E267E2F}" sibTransId="{3ACDE9F7-C13D-48D5-AC55-38F05D02AC31}"/>
    <dgm:cxn modelId="{F4CC7947-072A-41FA-847E-B71D8ACD142E}" type="presOf" srcId="{F56984D9-D243-418B-B84C-BC3E40F7050B}" destId="{3C7C777C-3794-4473-8D1B-2620B69CE337}" srcOrd="0" destOrd="0" presId="urn:microsoft.com/office/officeart/2005/8/layout/bProcess3"/>
    <dgm:cxn modelId="{FE24E449-9D95-4E42-890A-3C5CF3CDC95C}" type="presOf" srcId="{069B70FA-753B-4386-B421-F30A2EC21245}" destId="{D8A609A2-2C1C-4109-8D12-1C147ADC61DD}" srcOrd="0" destOrd="0" presId="urn:microsoft.com/office/officeart/2005/8/layout/bProcess3"/>
    <dgm:cxn modelId="{6258E382-1EC8-4765-98CE-F2E22CC0C211}" type="presOf" srcId="{8826BF95-A1EC-4824-AB41-78C5D21C2589}" destId="{A319753F-AEFB-4F8D-86CC-4909DD168FD9}" srcOrd="0" destOrd="0" presId="urn:microsoft.com/office/officeart/2005/8/layout/bProcess3"/>
    <dgm:cxn modelId="{260AB48F-D129-4A96-96B5-5F19712C1CB3}" type="presOf" srcId="{3CF8383E-89E4-4334-941E-11E9E6246595}" destId="{E88DD70C-66B0-4C96-91E9-19F37262C07D}" srcOrd="0" destOrd="0" presId="urn:microsoft.com/office/officeart/2005/8/layout/bProcess3"/>
    <dgm:cxn modelId="{147D2093-5EAA-456F-8287-A2B9019CA1D2}" type="presOf" srcId="{8826BF95-A1EC-4824-AB41-78C5D21C2589}" destId="{11330DC3-EB9B-48D4-9C8A-131C00B7A3A3}" srcOrd="1" destOrd="0" presId="urn:microsoft.com/office/officeart/2005/8/layout/bProcess3"/>
    <dgm:cxn modelId="{BA1F3F96-5A82-42C1-913A-EA20F9ED6D80}" srcId="{64A49EC2-730D-4314-9282-18AC57257E4A}" destId="{BC1FAE0A-98D1-4375-A39C-F9EA3D745A73}" srcOrd="4" destOrd="0" parTransId="{A5091D7A-520E-4087-84FB-01E0A987C40C}" sibTransId="{CCE7636B-8C97-4BDE-9C9A-B3E073CC80A6}"/>
    <dgm:cxn modelId="{1402CB96-A085-4E69-9C7E-C0FE001D69A9}" type="presOf" srcId="{3ACDE9F7-C13D-48D5-AC55-38F05D02AC31}" destId="{7F2FA207-287B-4E58-A386-90B0D06C71DF}" srcOrd="1" destOrd="0" presId="urn:microsoft.com/office/officeart/2005/8/layout/bProcess3"/>
    <dgm:cxn modelId="{229E979D-AF80-49C3-AD5F-52CAFC42B732}" type="presOf" srcId="{BC1FAE0A-98D1-4375-A39C-F9EA3D745A73}" destId="{4EADCAFF-0C5F-43BC-9D94-F7FCEB16E946}" srcOrd="0" destOrd="0" presId="urn:microsoft.com/office/officeart/2005/8/layout/bProcess3"/>
    <dgm:cxn modelId="{DE39CEB4-AF7C-4E8A-A5F4-30107755F19A}" type="presOf" srcId="{F56984D9-D243-418B-B84C-BC3E40F7050B}" destId="{2F941237-086D-40B0-8DE0-495C9189A660}" srcOrd="1" destOrd="0" presId="urn:microsoft.com/office/officeart/2005/8/layout/bProcess3"/>
    <dgm:cxn modelId="{009DC0BC-746A-449E-AE2F-B929E1CB3814}" type="presOf" srcId="{78F36E25-6677-45FF-99D3-7883A80DD0B1}" destId="{0B9D46F7-3D01-4EE8-A4B0-A4695267B3FD}" srcOrd="0" destOrd="0" presId="urn:microsoft.com/office/officeart/2005/8/layout/bProcess3"/>
    <dgm:cxn modelId="{322949D3-2610-40EE-AD11-9798619C2775}" type="presOf" srcId="{3ACDE9F7-C13D-48D5-AC55-38F05D02AC31}" destId="{20F0700B-76A4-4898-84C5-B5B459C8918C}" srcOrd="0" destOrd="0" presId="urn:microsoft.com/office/officeart/2005/8/layout/bProcess3"/>
    <dgm:cxn modelId="{029D4DEA-8230-47B3-8893-E73A74CFCE13}" type="presOf" srcId="{64A49EC2-730D-4314-9282-18AC57257E4A}" destId="{6B6BE14A-ACAF-4CFB-9124-9E77E1A2F625}" srcOrd="0" destOrd="0" presId="urn:microsoft.com/office/officeart/2005/8/layout/bProcess3"/>
    <dgm:cxn modelId="{1B2A02EC-8A01-434E-9A17-60C38833DFC9}" type="presOf" srcId="{069B70FA-753B-4386-B421-F30A2EC21245}" destId="{C9426FE9-315C-469C-B3CF-45DA0E923A83}" srcOrd="1" destOrd="0" presId="urn:microsoft.com/office/officeart/2005/8/layout/bProcess3"/>
    <dgm:cxn modelId="{F1F093E3-3A21-486A-8464-DB4C6F58D45B}" type="presParOf" srcId="{6B6BE14A-ACAF-4CFB-9124-9E77E1A2F625}" destId="{E88DD70C-66B0-4C96-91E9-19F37262C07D}" srcOrd="0" destOrd="0" presId="urn:microsoft.com/office/officeart/2005/8/layout/bProcess3"/>
    <dgm:cxn modelId="{0829ED25-FB0A-4B4E-963D-9DA7CE8807EC}" type="presParOf" srcId="{6B6BE14A-ACAF-4CFB-9124-9E77E1A2F625}" destId="{A319753F-AEFB-4F8D-86CC-4909DD168FD9}" srcOrd="1" destOrd="0" presId="urn:microsoft.com/office/officeart/2005/8/layout/bProcess3"/>
    <dgm:cxn modelId="{DEF76EF9-5781-4417-B345-81CC56D8D9AC}" type="presParOf" srcId="{A319753F-AEFB-4F8D-86CC-4909DD168FD9}" destId="{11330DC3-EB9B-48D4-9C8A-131C00B7A3A3}" srcOrd="0" destOrd="0" presId="urn:microsoft.com/office/officeart/2005/8/layout/bProcess3"/>
    <dgm:cxn modelId="{3C62E8F2-35D4-473C-BD25-08BD8FE17BD2}" type="presParOf" srcId="{6B6BE14A-ACAF-4CFB-9124-9E77E1A2F625}" destId="{C5FA2CFD-001A-4AE2-B806-0A980C5DC56D}" srcOrd="2" destOrd="0" presId="urn:microsoft.com/office/officeart/2005/8/layout/bProcess3"/>
    <dgm:cxn modelId="{B4EF5A33-B296-4572-A9ED-0CEC2C8106EE}" type="presParOf" srcId="{6B6BE14A-ACAF-4CFB-9124-9E77E1A2F625}" destId="{3C7C777C-3794-4473-8D1B-2620B69CE337}" srcOrd="3" destOrd="0" presId="urn:microsoft.com/office/officeart/2005/8/layout/bProcess3"/>
    <dgm:cxn modelId="{7C5EAD64-B27F-4FC5-BF30-E4A8D39AE81F}" type="presParOf" srcId="{3C7C777C-3794-4473-8D1B-2620B69CE337}" destId="{2F941237-086D-40B0-8DE0-495C9189A660}" srcOrd="0" destOrd="0" presId="urn:microsoft.com/office/officeart/2005/8/layout/bProcess3"/>
    <dgm:cxn modelId="{7D1A015B-B567-4BB5-A2B5-25D36984BE74}" type="presParOf" srcId="{6B6BE14A-ACAF-4CFB-9124-9E77E1A2F625}" destId="{4ECBF732-A766-44C0-8D15-328009E72642}" srcOrd="4" destOrd="0" presId="urn:microsoft.com/office/officeart/2005/8/layout/bProcess3"/>
    <dgm:cxn modelId="{FCC00A2C-B3C1-4782-A6B7-53D43A65E17A}" type="presParOf" srcId="{6B6BE14A-ACAF-4CFB-9124-9E77E1A2F625}" destId="{D8A609A2-2C1C-4109-8D12-1C147ADC61DD}" srcOrd="5" destOrd="0" presId="urn:microsoft.com/office/officeart/2005/8/layout/bProcess3"/>
    <dgm:cxn modelId="{772D3CE8-86E5-4636-B217-3D59B8B92B73}" type="presParOf" srcId="{D8A609A2-2C1C-4109-8D12-1C147ADC61DD}" destId="{C9426FE9-315C-469C-B3CF-45DA0E923A83}" srcOrd="0" destOrd="0" presId="urn:microsoft.com/office/officeart/2005/8/layout/bProcess3"/>
    <dgm:cxn modelId="{A2951B41-7523-4D0E-ACDE-2D154FDFF3C8}" type="presParOf" srcId="{6B6BE14A-ACAF-4CFB-9124-9E77E1A2F625}" destId="{0B9D46F7-3D01-4EE8-A4B0-A4695267B3FD}" srcOrd="6" destOrd="0" presId="urn:microsoft.com/office/officeart/2005/8/layout/bProcess3"/>
    <dgm:cxn modelId="{38040AC9-0079-451A-A0F5-4EBAB2F4D755}" type="presParOf" srcId="{6B6BE14A-ACAF-4CFB-9124-9E77E1A2F625}" destId="{20F0700B-76A4-4898-84C5-B5B459C8918C}" srcOrd="7" destOrd="0" presId="urn:microsoft.com/office/officeart/2005/8/layout/bProcess3"/>
    <dgm:cxn modelId="{5E5AC99B-E2E0-42E4-A4BF-1AF3976020DD}" type="presParOf" srcId="{20F0700B-76A4-4898-84C5-B5B459C8918C}" destId="{7F2FA207-287B-4E58-A386-90B0D06C71DF}" srcOrd="0" destOrd="0" presId="urn:microsoft.com/office/officeart/2005/8/layout/bProcess3"/>
    <dgm:cxn modelId="{73D8D790-BE60-4272-916A-099C8F7AF6E9}" type="presParOf" srcId="{6B6BE14A-ACAF-4CFB-9124-9E77E1A2F625}" destId="{4EADCAFF-0C5F-43BC-9D94-F7FCEB16E946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9753F-AEFB-4F8D-86CC-4909DD168FD9}">
      <dsp:nvSpPr>
        <dsp:cNvPr id="0" name=""/>
        <dsp:cNvSpPr/>
      </dsp:nvSpPr>
      <dsp:spPr>
        <a:xfrm>
          <a:off x="2514739" y="984259"/>
          <a:ext cx="5484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1219"/>
              </a:moveTo>
              <a:lnTo>
                <a:pt x="291343" y="61219"/>
              </a:lnTo>
              <a:lnTo>
                <a:pt x="291343" y="45720"/>
              </a:lnTo>
              <a:lnTo>
                <a:pt x="54848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4500" y="1027097"/>
        <a:ext cx="28964" cy="5763"/>
      </dsp:txXfrm>
    </dsp:sp>
    <dsp:sp modelId="{E88DD70C-66B0-4C96-91E9-19F37262C07D}">
      <dsp:nvSpPr>
        <dsp:cNvPr id="0" name=""/>
        <dsp:cNvSpPr/>
      </dsp:nvSpPr>
      <dsp:spPr>
        <a:xfrm>
          <a:off x="0" y="294264"/>
          <a:ext cx="2516539" cy="150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kern="1200" spc="-1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Request </a:t>
          </a:r>
          <a:r>
            <a:rPr lang="en-US" sz="2000" b="0" kern="120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API </a:t>
          </a:r>
          <a:r>
            <a:rPr lang="en-US" sz="2000" b="0" kern="1200" spc="-1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and </a:t>
          </a:r>
          <a:r>
            <a:rPr lang="en-US" sz="2000" b="0" kern="1200" spc="-5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 </a:t>
          </a:r>
          <a:r>
            <a:rPr lang="en-US" sz="2000" b="0" kern="1200" spc="-1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parse</a:t>
          </a:r>
          <a:r>
            <a:rPr lang="en-US" sz="2000" b="0" kern="1200" spc="-4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 </a:t>
          </a:r>
          <a:r>
            <a:rPr lang="en-US" sz="2000" b="0" kern="1200" spc="-5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the</a:t>
          </a:r>
          <a:r>
            <a:rPr lang="en-US" sz="2000" b="0" kern="1200" spc="-4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 </a:t>
          </a:r>
          <a:r>
            <a:rPr lang="en-US" sz="2000" b="0" kern="1200" spc="-5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SpaceX </a:t>
          </a:r>
          <a:r>
            <a:rPr lang="en-US" sz="2000" b="0" kern="1200" spc="-395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 </a:t>
          </a:r>
          <a:r>
            <a:rPr lang="en-US" sz="2000" b="0" kern="1200" spc="-1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launch </a:t>
          </a:r>
          <a:r>
            <a:rPr lang="en-US" sz="2000" b="0" kern="1200" spc="-20" dirty="0">
              <a:solidFill>
                <a:srgbClr val="FFFFFF"/>
              </a:solidFill>
              <a:latin typeface="Abadi" panose="020B0604020104020204" pitchFamily="34" charset="0"/>
              <a:cs typeface="Calibri"/>
            </a:rPr>
            <a:t>data</a:t>
          </a:r>
          <a:endParaRPr lang="en-US" sz="2000" b="0" kern="1200" dirty="0">
            <a:latin typeface="Abadi" panose="020B0604020104020204" pitchFamily="34" charset="0"/>
          </a:endParaRPr>
        </a:p>
      </dsp:txBody>
      <dsp:txXfrm>
        <a:off x="0" y="294264"/>
        <a:ext cx="2516539" cy="1502429"/>
      </dsp:txXfrm>
    </dsp:sp>
    <dsp:sp modelId="{11A917F1-C865-41E6-B288-B7DB720142E9}">
      <dsp:nvSpPr>
        <dsp:cNvPr id="0" name=""/>
        <dsp:cNvSpPr/>
      </dsp:nvSpPr>
      <dsp:spPr>
        <a:xfrm>
          <a:off x="1160180" y="1779145"/>
          <a:ext cx="3187056" cy="623722"/>
        </a:xfrm>
        <a:custGeom>
          <a:avLst/>
          <a:gdLst/>
          <a:ahLst/>
          <a:cxnLst/>
          <a:rect l="0" t="0" r="0" b="0"/>
          <a:pathLst>
            <a:path>
              <a:moveTo>
                <a:pt x="3187056" y="0"/>
              </a:moveTo>
              <a:lnTo>
                <a:pt x="3187056" y="328961"/>
              </a:lnTo>
              <a:lnTo>
                <a:pt x="0" y="328961"/>
              </a:lnTo>
              <a:lnTo>
                <a:pt x="0" y="6237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2371" y="2088125"/>
        <a:ext cx="162676" cy="5763"/>
      </dsp:txXfrm>
    </dsp:sp>
    <dsp:sp modelId="{CDBB0A08-9D1B-4923-AD9E-067509033414}">
      <dsp:nvSpPr>
        <dsp:cNvPr id="0" name=""/>
        <dsp:cNvSpPr/>
      </dsp:nvSpPr>
      <dsp:spPr>
        <a:xfrm>
          <a:off x="3095626" y="279012"/>
          <a:ext cx="2503222" cy="150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badi" panose="020B0604020104020204" pitchFamily="34" charset="0"/>
            </a:rPr>
            <a:t> convert .</a:t>
          </a:r>
          <a:r>
            <a:rPr lang="en-US" sz="2000" b="0" i="0" kern="1200" dirty="0" err="1">
              <a:latin typeface="Abadi" panose="020B0604020104020204" pitchFamily="34" charset="0"/>
            </a:rPr>
            <a:t>json</a:t>
          </a:r>
          <a:r>
            <a:rPr lang="en-US" sz="2000" b="0" i="0" kern="1200" dirty="0">
              <a:latin typeface="Abadi" panose="020B0604020104020204" pitchFamily="34" charset="0"/>
            </a:rPr>
            <a:t>() to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badi" panose="020B0604020104020204" pitchFamily="34" charset="0"/>
            </a:rPr>
            <a:t> a Pandas </a:t>
          </a:r>
          <a:r>
            <a:rPr lang="en-US" sz="2000" b="0" i="0" kern="1200" dirty="0" err="1">
              <a:latin typeface="Abadi" panose="020B0604020104020204" pitchFamily="34" charset="0"/>
            </a:rPr>
            <a:t>DataFrame</a:t>
          </a:r>
          <a:r>
            <a:rPr lang="en-US" sz="2000" b="0" i="0" kern="1200" dirty="0">
              <a:latin typeface="Abadi" panose="020B0604020104020204" pitchFamily="34" charset="0"/>
            </a:rPr>
            <a:t> using .</a:t>
          </a:r>
          <a:r>
            <a:rPr lang="en-US" sz="2000" b="0" i="0" kern="1200" dirty="0" err="1">
              <a:latin typeface="Abadi" panose="020B0604020104020204" pitchFamily="34" charset="0"/>
            </a:rPr>
            <a:t>json_normalize</a:t>
          </a:r>
          <a:r>
            <a:rPr lang="en-US" sz="2000" b="0" i="0" kern="1200" dirty="0">
              <a:latin typeface="Abadi" panose="020B0604020104020204" pitchFamily="34" charset="0"/>
            </a:rPr>
            <a:t>()</a:t>
          </a:r>
          <a:endParaRPr lang="en-US" sz="2000" kern="1200" dirty="0">
            <a:latin typeface="Abadi" panose="020B0604020104020204" pitchFamily="34" charset="0"/>
          </a:endParaRPr>
        </a:p>
      </dsp:txBody>
      <dsp:txXfrm>
        <a:off x="3095626" y="279012"/>
        <a:ext cx="2503222" cy="1501933"/>
      </dsp:txXfrm>
    </dsp:sp>
    <dsp:sp modelId="{26FF6A84-CF08-4FDA-8495-96819280CCFE}">
      <dsp:nvSpPr>
        <dsp:cNvPr id="0" name=""/>
        <dsp:cNvSpPr/>
      </dsp:nvSpPr>
      <dsp:spPr>
        <a:xfrm>
          <a:off x="2318561" y="3062181"/>
          <a:ext cx="5484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468"/>
              </a:moveTo>
              <a:lnTo>
                <a:pt x="291343" y="48468"/>
              </a:lnTo>
              <a:lnTo>
                <a:pt x="291343" y="45720"/>
              </a:lnTo>
              <a:lnTo>
                <a:pt x="54848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78328" y="3105020"/>
        <a:ext cx="28954" cy="5763"/>
      </dsp:txXfrm>
    </dsp:sp>
    <dsp:sp modelId="{0E5A779A-AA71-47C5-AE61-1B3A57CFC6EB}">
      <dsp:nvSpPr>
        <dsp:cNvPr id="0" name=""/>
        <dsp:cNvSpPr/>
      </dsp:nvSpPr>
      <dsp:spPr>
        <a:xfrm>
          <a:off x="0" y="2435268"/>
          <a:ext cx="2320361" cy="13507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badi" panose="020B0604020104020204" pitchFamily="34" charset="0"/>
            </a:rPr>
            <a:t>Filter the </a:t>
          </a:r>
          <a:r>
            <a:rPr lang="en-US" sz="2000" b="0" i="0" kern="1200" dirty="0" err="1">
              <a:latin typeface="Abadi" panose="020B0604020104020204" pitchFamily="34" charset="0"/>
            </a:rPr>
            <a:t>DataFrame</a:t>
          </a:r>
          <a:r>
            <a:rPr lang="en-US" sz="2000" b="0" i="0" kern="1200" dirty="0">
              <a:latin typeface="Abadi" panose="020B0604020104020204" pitchFamily="34" charset="0"/>
            </a:rPr>
            <a:t> to only include Falcon 9 launches</a:t>
          </a:r>
          <a:endParaRPr lang="en-US" sz="2000" b="0" kern="1200" dirty="0">
            <a:latin typeface="Abadi" panose="020B0604020104020204" pitchFamily="34" charset="0"/>
          </a:endParaRPr>
        </a:p>
      </dsp:txBody>
      <dsp:txXfrm>
        <a:off x="0" y="2435268"/>
        <a:ext cx="2320361" cy="1350763"/>
      </dsp:txXfrm>
    </dsp:sp>
    <dsp:sp modelId="{0B9D46F7-3D01-4EE8-A4B0-A4695267B3FD}">
      <dsp:nvSpPr>
        <dsp:cNvPr id="0" name=""/>
        <dsp:cNvSpPr/>
      </dsp:nvSpPr>
      <dsp:spPr>
        <a:xfrm>
          <a:off x="2899449" y="2356934"/>
          <a:ext cx="2503222" cy="150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badi" panose="020B0604020104020204" pitchFamily="34" charset="0"/>
            </a:rPr>
            <a:t>Dealing with Missing Values</a:t>
          </a:r>
          <a:endParaRPr lang="en-US" sz="2000" b="0" kern="1200" dirty="0">
            <a:latin typeface="Abadi" panose="020B0604020104020204" pitchFamily="34" charset="0"/>
          </a:endParaRPr>
        </a:p>
      </dsp:txBody>
      <dsp:txXfrm>
        <a:off x="2899449" y="2356934"/>
        <a:ext cx="2503222" cy="1501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9753F-AEFB-4F8D-86CC-4909DD168FD9}">
      <dsp:nvSpPr>
        <dsp:cNvPr id="0" name=""/>
        <dsp:cNvSpPr/>
      </dsp:nvSpPr>
      <dsp:spPr>
        <a:xfrm>
          <a:off x="2544031" y="864012"/>
          <a:ext cx="551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170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05324" y="906821"/>
        <a:ext cx="29115" cy="5823"/>
      </dsp:txXfrm>
    </dsp:sp>
    <dsp:sp modelId="{E88DD70C-66B0-4C96-91E9-19F37262C07D}">
      <dsp:nvSpPr>
        <dsp:cNvPr id="0" name=""/>
        <dsp:cNvSpPr/>
      </dsp:nvSpPr>
      <dsp:spPr>
        <a:xfrm>
          <a:off x="617" y="149958"/>
          <a:ext cx="2545213" cy="15195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Request</a:t>
          </a:r>
          <a:r>
            <a:rPr lang="en-US" sz="2000" b="1" kern="1200" spc="-3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5" dirty="0">
              <a:solidFill>
                <a:srgbClr val="FFFFFF"/>
              </a:solidFill>
              <a:latin typeface="Calibri"/>
              <a:cs typeface="Calibri"/>
            </a:rPr>
            <a:t>the</a:t>
          </a:r>
          <a:r>
            <a:rPr lang="en-US" sz="2000" b="1" kern="1200" spc="-2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Falcon9</a:t>
          </a:r>
          <a:endParaRPr lang="en-US" sz="2000" kern="1200" dirty="0">
            <a:latin typeface="Calibri"/>
            <a:cs typeface="Calibri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Launch</a:t>
          </a:r>
          <a:r>
            <a:rPr lang="en-US" sz="2000" b="1" kern="1200" spc="-20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5" dirty="0">
              <a:solidFill>
                <a:srgbClr val="FFFFFF"/>
              </a:solidFill>
              <a:latin typeface="Calibri"/>
              <a:cs typeface="Calibri"/>
            </a:rPr>
            <a:t>Wiki</a:t>
          </a:r>
          <a:r>
            <a:rPr lang="en-US" sz="2000" b="1" kern="1200" spc="-2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page from its URL</a:t>
          </a:r>
          <a:endParaRPr lang="en-US" sz="2000" b="0" kern="1200" dirty="0">
            <a:latin typeface="Abadi" panose="020B0604020104020204" pitchFamily="34" charset="0"/>
          </a:endParaRPr>
        </a:p>
      </dsp:txBody>
      <dsp:txXfrm>
        <a:off x="617" y="149958"/>
        <a:ext cx="2545213" cy="1519548"/>
      </dsp:txXfrm>
    </dsp:sp>
    <dsp:sp modelId="{11A917F1-C865-41E6-B288-B7DB720142E9}">
      <dsp:nvSpPr>
        <dsp:cNvPr id="0" name=""/>
        <dsp:cNvSpPr/>
      </dsp:nvSpPr>
      <dsp:spPr>
        <a:xfrm>
          <a:off x="1345900" y="1667456"/>
          <a:ext cx="3048104" cy="551951"/>
        </a:xfrm>
        <a:custGeom>
          <a:avLst/>
          <a:gdLst/>
          <a:ahLst/>
          <a:cxnLst/>
          <a:rect l="0" t="0" r="0" b="0"/>
          <a:pathLst>
            <a:path>
              <a:moveTo>
                <a:pt x="3048104" y="0"/>
              </a:moveTo>
              <a:lnTo>
                <a:pt x="3048104" y="293075"/>
              </a:lnTo>
              <a:lnTo>
                <a:pt x="0" y="293075"/>
              </a:lnTo>
              <a:lnTo>
                <a:pt x="0" y="55195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92371" y="1940520"/>
        <a:ext cx="155163" cy="5823"/>
      </dsp:txXfrm>
    </dsp:sp>
    <dsp:sp modelId="{CDBB0A08-9D1B-4923-AD9E-067509033414}">
      <dsp:nvSpPr>
        <dsp:cNvPr id="0" name=""/>
        <dsp:cNvSpPr/>
      </dsp:nvSpPr>
      <dsp:spPr>
        <a:xfrm>
          <a:off x="3128132" y="150209"/>
          <a:ext cx="2531744" cy="15190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Extract </a:t>
          </a:r>
          <a:r>
            <a:rPr lang="en-US" sz="2000" b="1" kern="1200" spc="-5" dirty="0">
              <a:solidFill>
                <a:srgbClr val="FFFFFF"/>
              </a:solidFill>
              <a:latin typeface="Calibri"/>
              <a:cs typeface="Calibri"/>
            </a:rPr>
            <a:t>all </a:t>
          </a: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column/variable </a:t>
          </a:r>
          <a:r>
            <a:rPr lang="en-US" sz="2000" b="1" kern="1200" spc="-39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names</a:t>
          </a:r>
          <a:r>
            <a:rPr lang="en-US" sz="2000" b="1" kern="1200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from</a:t>
          </a:r>
          <a:r>
            <a:rPr lang="en-US" sz="2000" b="1" kern="1200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5" dirty="0">
              <a:solidFill>
                <a:srgbClr val="FFFFFF"/>
              </a:solidFill>
              <a:latin typeface="Calibri"/>
              <a:cs typeface="Calibri"/>
            </a:rPr>
            <a:t>the</a:t>
          </a: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dirty="0">
              <a:solidFill>
                <a:srgbClr val="FFFFFF"/>
              </a:solidFill>
              <a:latin typeface="Calibri"/>
              <a:cs typeface="Calibri"/>
            </a:rPr>
            <a:t>HTML </a:t>
          </a:r>
          <a:r>
            <a:rPr lang="en-US" sz="2000" b="1" kern="1200" spc="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table</a:t>
          </a:r>
          <a:r>
            <a:rPr lang="en-US" sz="2000" b="1" kern="1200" spc="-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header</a:t>
          </a:r>
          <a:endParaRPr lang="en-US" sz="2000" kern="1200" dirty="0">
            <a:latin typeface="Abadi" panose="020B0604020104020204" pitchFamily="34" charset="0"/>
          </a:endParaRPr>
        </a:p>
      </dsp:txBody>
      <dsp:txXfrm>
        <a:off x="3128132" y="150209"/>
        <a:ext cx="2531744" cy="1519046"/>
      </dsp:txXfrm>
    </dsp:sp>
    <dsp:sp modelId="{0E5A779A-AA71-47C5-AE61-1B3A57CFC6EB}">
      <dsp:nvSpPr>
        <dsp:cNvPr id="0" name=""/>
        <dsp:cNvSpPr/>
      </dsp:nvSpPr>
      <dsp:spPr>
        <a:xfrm>
          <a:off x="0" y="2251807"/>
          <a:ext cx="2691801" cy="1518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-15" dirty="0">
              <a:solidFill>
                <a:srgbClr val="FFFFFF"/>
              </a:solidFill>
              <a:latin typeface="Calibri"/>
              <a:cs typeface="Calibri"/>
            </a:rPr>
            <a:t>Create</a:t>
          </a:r>
          <a:r>
            <a:rPr lang="en-US" sz="2000" b="1" kern="1200" spc="-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dirty="0">
              <a:solidFill>
                <a:srgbClr val="FFFFFF"/>
              </a:solidFill>
              <a:latin typeface="Calibri"/>
              <a:cs typeface="Calibri"/>
            </a:rPr>
            <a:t>a</a:t>
          </a:r>
          <a:r>
            <a:rPr lang="en-US" sz="2000" b="1" kern="1200" spc="-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5" dirty="0" err="1">
              <a:solidFill>
                <a:srgbClr val="FFFFFF"/>
              </a:solidFill>
              <a:latin typeface="Calibri"/>
              <a:cs typeface="Calibri"/>
            </a:rPr>
            <a:t>DataF</a:t>
          </a:r>
          <a:r>
            <a:rPr lang="en-US" sz="2000" b="1" kern="1200" spc="-15" dirty="0" err="1">
              <a:solidFill>
                <a:srgbClr val="FFFFFF"/>
              </a:solidFill>
              <a:latin typeface="Calibri"/>
              <a:cs typeface="Calibri"/>
            </a:rPr>
            <a:t>rame</a:t>
          </a:r>
          <a:r>
            <a:rPr lang="en-US" sz="2000" b="1" kern="1200" spc="1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dirty="0">
              <a:solidFill>
                <a:srgbClr val="FFFFFF"/>
              </a:solidFill>
              <a:latin typeface="Calibri"/>
              <a:cs typeface="Calibri"/>
            </a:rPr>
            <a:t>by </a:t>
          </a:r>
          <a:r>
            <a:rPr lang="en-US" sz="2000" b="1" kern="1200" spc="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parsing </a:t>
          </a:r>
          <a:r>
            <a:rPr lang="en-US" sz="2000" b="1" kern="1200" spc="-5" dirty="0">
              <a:solidFill>
                <a:srgbClr val="FFFFFF"/>
              </a:solidFill>
              <a:latin typeface="Calibri"/>
              <a:cs typeface="Calibri"/>
            </a:rPr>
            <a:t>the </a:t>
          </a: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launch </a:t>
          </a:r>
          <a:r>
            <a:rPr lang="en-US" sz="2000" b="1" kern="1200" dirty="0">
              <a:solidFill>
                <a:srgbClr val="FFFFFF"/>
              </a:solidFill>
              <a:latin typeface="Calibri"/>
              <a:cs typeface="Calibri"/>
            </a:rPr>
            <a:t>HTML </a:t>
          </a:r>
          <a:r>
            <a:rPr lang="en-US" sz="2000" b="1" kern="1200" spc="-395" dirty="0">
              <a:solidFill>
                <a:srgbClr val="FFFFFF"/>
              </a:solidFill>
              <a:latin typeface="Calibri"/>
              <a:cs typeface="Calibri"/>
            </a:rPr>
            <a:t> </a:t>
          </a:r>
          <a:r>
            <a:rPr lang="en-US" sz="2000" b="1" kern="1200" spc="-10" dirty="0">
              <a:solidFill>
                <a:srgbClr val="FFFFFF"/>
              </a:solidFill>
              <a:latin typeface="Calibri"/>
              <a:cs typeface="Calibri"/>
            </a:rPr>
            <a:t>tables</a:t>
          </a:r>
          <a:endParaRPr lang="en-US" sz="2000" b="0" kern="1200" dirty="0">
            <a:latin typeface="Abadi" panose="020B0604020104020204" pitchFamily="34" charset="0"/>
          </a:endParaRPr>
        </a:p>
      </dsp:txBody>
      <dsp:txXfrm>
        <a:off x="0" y="2251807"/>
        <a:ext cx="2691801" cy="15186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9753F-AEFB-4F8D-86CC-4909DD168FD9}">
      <dsp:nvSpPr>
        <dsp:cNvPr id="0" name=""/>
        <dsp:cNvSpPr/>
      </dsp:nvSpPr>
      <dsp:spPr>
        <a:xfrm>
          <a:off x="3212418" y="607315"/>
          <a:ext cx="4666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63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3306" y="650546"/>
        <a:ext cx="24861" cy="4977"/>
      </dsp:txXfrm>
    </dsp:sp>
    <dsp:sp modelId="{E88DD70C-66B0-4C96-91E9-19F37262C07D}">
      <dsp:nvSpPr>
        <dsp:cNvPr id="0" name=""/>
        <dsp:cNvSpPr/>
      </dsp:nvSpPr>
      <dsp:spPr>
        <a:xfrm>
          <a:off x="1040811" y="4249"/>
          <a:ext cx="2173407" cy="1297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 dirty="0">
              <a:latin typeface="Abadi" panose="020B0604020104020204" pitchFamily="34" charset="0"/>
            </a:rPr>
            <a:t>Identify and calculate the missing values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2000" b="0" kern="1200" dirty="0">
            <a:latin typeface="Abadi" panose="020B0604020104020204" pitchFamily="34" charset="0"/>
          </a:endParaRPr>
        </a:p>
      </dsp:txBody>
      <dsp:txXfrm>
        <a:off x="1040811" y="4249"/>
        <a:ext cx="2173407" cy="1297571"/>
      </dsp:txXfrm>
    </dsp:sp>
    <dsp:sp modelId="{3C7C777C-3794-4473-8D1B-2620B69CE337}">
      <dsp:nvSpPr>
        <dsp:cNvPr id="0" name=""/>
        <dsp:cNvSpPr/>
      </dsp:nvSpPr>
      <dsp:spPr>
        <a:xfrm>
          <a:off x="2121764" y="1299807"/>
          <a:ext cx="2670645" cy="489889"/>
        </a:xfrm>
        <a:custGeom>
          <a:avLst/>
          <a:gdLst/>
          <a:ahLst/>
          <a:cxnLst/>
          <a:rect l="0" t="0" r="0" b="0"/>
          <a:pathLst>
            <a:path>
              <a:moveTo>
                <a:pt x="2670645" y="0"/>
              </a:moveTo>
              <a:lnTo>
                <a:pt x="2670645" y="262044"/>
              </a:lnTo>
              <a:lnTo>
                <a:pt x="0" y="262044"/>
              </a:lnTo>
              <a:lnTo>
                <a:pt x="0" y="48988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9064" y="1542263"/>
        <a:ext cx="136044" cy="4977"/>
      </dsp:txXfrm>
    </dsp:sp>
    <dsp:sp modelId="{C5FA2CFD-001A-4AE2-B806-0A980C5DC56D}">
      <dsp:nvSpPr>
        <dsp:cNvPr id="0" name=""/>
        <dsp:cNvSpPr/>
      </dsp:nvSpPr>
      <dsp:spPr>
        <a:xfrm>
          <a:off x="3711457" y="4463"/>
          <a:ext cx="2161905" cy="12971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badi" panose="020B0604020104020204" pitchFamily="34" charset="0"/>
            </a:rPr>
            <a:t>Determine the number of launches on each site</a:t>
          </a:r>
          <a:endParaRPr lang="en-US" sz="2000" b="0" kern="1200" dirty="0">
            <a:latin typeface="Abadi" panose="020B0604020104020204" pitchFamily="34" charset="0"/>
          </a:endParaRPr>
        </a:p>
      </dsp:txBody>
      <dsp:txXfrm>
        <a:off x="3711457" y="4463"/>
        <a:ext cx="2161905" cy="1297143"/>
      </dsp:txXfrm>
    </dsp:sp>
    <dsp:sp modelId="{D8A609A2-2C1C-4109-8D12-1C147ADC61DD}">
      <dsp:nvSpPr>
        <dsp:cNvPr id="0" name=""/>
        <dsp:cNvSpPr/>
      </dsp:nvSpPr>
      <dsp:spPr>
        <a:xfrm>
          <a:off x="3200917" y="2424948"/>
          <a:ext cx="4666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63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21805" y="2468179"/>
        <a:ext cx="24861" cy="4977"/>
      </dsp:txXfrm>
    </dsp:sp>
    <dsp:sp modelId="{4ECBF732-A766-44C0-8D15-328009E72642}">
      <dsp:nvSpPr>
        <dsp:cNvPr id="0" name=""/>
        <dsp:cNvSpPr/>
      </dsp:nvSpPr>
      <dsp:spPr>
        <a:xfrm>
          <a:off x="1040811" y="1822096"/>
          <a:ext cx="2161905" cy="12971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badi" panose="020B0604020104020204" pitchFamily="34" charset="0"/>
            </a:rPr>
            <a:t>Determine the number and occurrence of each orbit</a:t>
          </a:r>
          <a:endParaRPr lang="en-US" sz="2000" kern="1200" dirty="0">
            <a:latin typeface="Abadi" panose="020B0604020104020204" pitchFamily="34" charset="0"/>
          </a:endParaRPr>
        </a:p>
      </dsp:txBody>
      <dsp:txXfrm>
        <a:off x="1040811" y="1822096"/>
        <a:ext cx="2161905" cy="1297143"/>
      </dsp:txXfrm>
    </dsp:sp>
    <dsp:sp modelId="{20F0700B-76A4-4898-84C5-B5B459C8918C}">
      <dsp:nvSpPr>
        <dsp:cNvPr id="0" name=""/>
        <dsp:cNvSpPr/>
      </dsp:nvSpPr>
      <dsp:spPr>
        <a:xfrm>
          <a:off x="2121764" y="3140477"/>
          <a:ext cx="2894921" cy="466638"/>
        </a:xfrm>
        <a:custGeom>
          <a:avLst/>
          <a:gdLst/>
          <a:ahLst/>
          <a:cxnLst/>
          <a:rect l="0" t="0" r="0" b="0"/>
          <a:pathLst>
            <a:path>
              <a:moveTo>
                <a:pt x="2894921" y="0"/>
              </a:moveTo>
              <a:lnTo>
                <a:pt x="2894921" y="250419"/>
              </a:lnTo>
              <a:lnTo>
                <a:pt x="0" y="250419"/>
              </a:lnTo>
              <a:lnTo>
                <a:pt x="0" y="466638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95792" y="3371308"/>
        <a:ext cx="146865" cy="4977"/>
      </dsp:txXfrm>
    </dsp:sp>
    <dsp:sp modelId="{0B9D46F7-3D01-4EE8-A4B0-A4695267B3FD}">
      <dsp:nvSpPr>
        <dsp:cNvPr id="0" name=""/>
        <dsp:cNvSpPr/>
      </dsp:nvSpPr>
      <dsp:spPr>
        <a:xfrm>
          <a:off x="3699955" y="1799059"/>
          <a:ext cx="2633460" cy="13432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badi" panose="020B0604020104020204" pitchFamily="34" charset="0"/>
            </a:rPr>
            <a:t>Calculate the number and occurrence of mission outcome per orbit type</a:t>
          </a:r>
          <a:endParaRPr lang="en-US" sz="2000" b="0" kern="1200" dirty="0">
            <a:latin typeface="Abadi" panose="020B0604020104020204" pitchFamily="34" charset="0"/>
          </a:endParaRPr>
        </a:p>
      </dsp:txBody>
      <dsp:txXfrm>
        <a:off x="3699955" y="1799059"/>
        <a:ext cx="2633460" cy="1343217"/>
      </dsp:txXfrm>
    </dsp:sp>
    <dsp:sp modelId="{4EADCAFF-0C5F-43BC-9D94-F7FCEB16E946}">
      <dsp:nvSpPr>
        <dsp:cNvPr id="0" name=""/>
        <dsp:cNvSpPr/>
      </dsp:nvSpPr>
      <dsp:spPr>
        <a:xfrm>
          <a:off x="1040811" y="3639515"/>
          <a:ext cx="2161905" cy="12971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Abadi" panose="020B0604020104020204" pitchFamily="34" charset="0"/>
            </a:rPr>
            <a:t>Create a landing outcome label from Outcome column</a:t>
          </a:r>
        </a:p>
      </dsp:txBody>
      <dsp:txXfrm>
        <a:off x="1040811" y="3639515"/>
        <a:ext cx="2161905" cy="1297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91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2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5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5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01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5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1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02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3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96242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Soheyla Moghadam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https://github.com/SoheylaMoghadam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22/08/2023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20422FC-9756-D342-51AD-DEE980582816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2564708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Abadi" panose="020B0604020104020204" pitchFamily="34" charset="0"/>
              </a:rPr>
              <a:t>GitHub URL: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Abadi" panose="020B0604020104020204" pitchFamily="34" charset="0"/>
              </a:rPr>
              <a:t>https://github.com/SoheylaMoghadam/Applied-Data-Science-Capstone/blob/main/labs-jupyter-spacex-data_wrangling_jupyterlite.jupyterlite.ipynb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1462B0B-2E6C-67E4-BF57-75B8B63C3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672494"/>
              </p:ext>
            </p:extLst>
          </p:nvPr>
        </p:nvGraphicFramePr>
        <p:xfrm>
          <a:off x="4194629" y="1486302"/>
          <a:ext cx="7374228" cy="4940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01A351C-C388-0146-A877-53DAAB110B84}"/>
              </a:ext>
            </a:extLst>
          </p:cNvPr>
          <p:cNvSpPr txBox="1">
            <a:spLocks/>
          </p:cNvSpPr>
          <p:nvPr/>
        </p:nvSpPr>
        <p:spPr>
          <a:xfrm>
            <a:off x="811526" y="1486302"/>
            <a:ext cx="10646446" cy="4833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</a:rPr>
              <a:t>Steps of data wrangling: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endParaRPr lang="en-US" sz="96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endParaRPr lang="en-US" sz="96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1200" dirty="0"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4344"/>
            <a:ext cx="10687962" cy="52541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Exploratory 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16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Analysis </a:t>
            </a:r>
            <a:r>
              <a:rPr lang="en-US" sz="16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performed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on variables </a:t>
            </a:r>
            <a:r>
              <a:rPr lang="en-US" sz="16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US" sz="1600" spc="-5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Number, </a:t>
            </a:r>
            <a:r>
              <a:rPr lang="en-US" sz="16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16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Site,  </a:t>
            </a:r>
            <a:r>
              <a:rPr lang="en-US" sz="16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Class </a:t>
            </a:r>
            <a:r>
              <a:rPr lang="en-US" sz="16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en-US" sz="16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600" spc="-1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Year.</a:t>
            </a:r>
            <a:endParaRPr lang="en-US" sz="1600" dirty="0">
              <a:latin typeface="Abadi" panose="020B0604020104020204" pitchFamily="34" charset="0"/>
              <a:cs typeface="Carlit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https://github.com/SoheylaMoghadam/Applied-Data-Science-Capstone/blob/main/jupyter-labs-eda-dataviz.ipynb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100B9-1179-174C-2758-EDD8507B4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44" y="4108777"/>
            <a:ext cx="6890205" cy="2212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F07DB9-F39B-BDEA-71FE-AF0214243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57" y="1682748"/>
            <a:ext cx="3649001" cy="23363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332509-C0C1-348C-685E-DBEBA6E71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631" y="1648278"/>
            <a:ext cx="3145518" cy="23810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D520A6-ABB5-4E15-F474-CF52C0D2C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204" y="1682748"/>
            <a:ext cx="3189426" cy="22938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2A20B7-EA1D-75C7-8ADE-972FBC228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2023" y="4029347"/>
            <a:ext cx="3165170" cy="22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5371" y="1320800"/>
            <a:ext cx="10777611" cy="510641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Abadi" panose="020B0604020104020204" pitchFamily="34" charset="0"/>
              </a:rPr>
              <a:t>Display the unique launch site names in the space mission.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Abadi" panose="020B0604020104020204" pitchFamily="34" charset="0"/>
              </a:rPr>
              <a:t>Show 5 records where launch sites start with the string 'KSC'.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Abadi" panose="020B0604020104020204" pitchFamily="34" charset="0"/>
              </a:rPr>
              <a:t>Display the total payload mass carried by boosters launched by NASA (CRS).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Abadi" panose="020B0604020104020204" pitchFamily="34" charset="0"/>
              </a:rPr>
              <a:t>Show the average payload mass carried by booster version F9 v1.1.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Abadi" panose="020B0604020104020204" pitchFamily="34" charset="0"/>
              </a:rPr>
              <a:t>List the date when successful landing outcomes were achieved on a drone ship.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Abadi" panose="020B0604020104020204" pitchFamily="34" charset="0"/>
              </a:rPr>
              <a:t>List the names of boosters that had success on a ground pad and had a payload mass greater than 4000 but less than 6000.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Abadi" panose="020B0604020104020204" pitchFamily="34" charset="0"/>
              </a:rPr>
              <a:t>List the total number of successful and failed mission outcomes.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Abadi" panose="020B0604020104020204" pitchFamily="34" charset="0"/>
              </a:rPr>
              <a:t>List the names of booster versions that carried the maximum payload mass.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Abadi" panose="020B0604020104020204" pitchFamily="34" charset="0"/>
              </a:rPr>
              <a:t>List the records displaying the month names, successful landing outcomes on ground pad booster versions, and launch site for the months in the year 2017.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Abadi" panose="020B0604020104020204" pitchFamily="34" charset="0"/>
              </a:rPr>
              <a:t>Rank the count of successful landing outcomes between the dates 2010-06-04 and 2017-03-20 in descending order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400" dirty="0">
                <a:latin typeface="Abadi" panose="020B0604020104020204" pitchFamily="34" charset="0"/>
              </a:rPr>
              <a:t>https://github.com/SoheylaMoghadam/Applied-Data-Science-Capstone/blob/main/jupyter-labs-eda-sql-coursera_sqllite.ipynb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5371" y="1611085"/>
            <a:ext cx="10958286" cy="470826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7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badi" panose="020B0604020104020204" pitchFamily="34" charset="0"/>
              </a:rPr>
              <a:t>  https://github.com/SoheylaMoghadam/Applied-Data-Science-Capstone/blob/main/lab_jupyter_launch_site_location.ipynb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B1282B-2A55-103C-C45C-1212A712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736" y="1856179"/>
            <a:ext cx="80581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https://github.com/SoheylaMoghadam/Applied-Data-Science-Capstone/blob/main/spacex_dash_app.py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86F76A-9740-D140-3FF0-3374551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342" y="3678397"/>
            <a:ext cx="9723821" cy="2184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D79A1A-28FC-25E2-8824-0B0F1ADC3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059" y="1337949"/>
            <a:ext cx="9759105" cy="22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45474"/>
            <a:ext cx="10515601" cy="53035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23ECDE-29C1-D1CD-2F37-9D47A9B5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89" y="3934133"/>
            <a:ext cx="5121367" cy="2803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EC5530-BCE7-0514-962C-52F7D7E3D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89" y="1413036"/>
            <a:ext cx="2646800" cy="2507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AD83B-F734-D34F-0CBC-1BE833867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082" y="1417052"/>
            <a:ext cx="2880231" cy="2507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7863FF-CF3D-BEA4-5215-FA42304E33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185" y="1368381"/>
            <a:ext cx="2684655" cy="2552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36A1E7-8F2F-6A95-50EC-7B3AEC08B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338" y="1368381"/>
            <a:ext cx="2885803" cy="2552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CF151A-509E-57E7-7AFE-54E375108E28}"/>
              </a:ext>
            </a:extLst>
          </p:cNvPr>
          <p:cNvSpPr txBox="1"/>
          <p:nvPr/>
        </p:nvSpPr>
        <p:spPr>
          <a:xfrm>
            <a:off x="6252658" y="4500353"/>
            <a:ext cx="5769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models of SVM, KNN, and Logistic Regression demonstrated the highest level of accuracy, achieving a rate of 83.3%.</a:t>
            </a:r>
            <a:endParaRPr lang="en-US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34028" y="1580607"/>
            <a:ext cx="10551583" cy="4444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SVM, KNN, and Logistic Regression models demonstrate superior prediction accuracy on this dataset.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Lighter weighted payloads exhibit superior performance compared to heavier payloads.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success rates of SpaceX launches are expected to improve over time, with a direct correlation to the number of years they have been perfecting their launches.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Among all the sites, KSC LC 39A has witnessed the highest number of successful launches.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Orbits such as GEO, HEO, SSO, and ES L1 exhibit the highest success rates.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89307" y="4307466"/>
            <a:ext cx="10196304" cy="117942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60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Launches originating from CCAFS SLC 40 exceed the number of launches from alternative sites by a substantial margin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AB029-1F44-F8AE-44E2-108BA87F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07" y="1988775"/>
            <a:ext cx="10196304" cy="2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30185" y="4518200"/>
            <a:ext cx="10331630" cy="123096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CCAFS SLC 40 has witnessed the launch of a significant number of payloads that possess comparatively lower masses.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8F06C-72A5-B238-B611-FECC0708F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85" y="1981868"/>
            <a:ext cx="10331630" cy="20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6E4C4D-DADF-2878-0798-B0EBE980B8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166926" y="2113240"/>
            <a:ext cx="6186874" cy="32483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48010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65256" y="4998079"/>
            <a:ext cx="10320355" cy="10191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ES-L1, GEO, HEO, and SSO orbit types demonstrate exceptionally high success rates.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500FB-FDD9-E6B1-266A-CD2087BDD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611" y="1404937"/>
            <a:ext cx="4849314" cy="34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93F33-E89D-42EB-1F3B-EE48FB3C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977" y="1508081"/>
            <a:ext cx="5365160" cy="37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3589" y="4839619"/>
            <a:ext cx="10332022" cy="1185954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3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orbit of the International Space Station (ISS) not only supports a wide range of payload sizes but also demonstrates a remarkable success rate.</a:t>
            </a:r>
            <a:endParaRPr lang="en-US" sz="3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BFDC1-AE47-F5E5-D75D-8C675883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91" y="1447393"/>
            <a:ext cx="4656092" cy="33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61883-733C-0EEB-7BF6-0985E942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086" y="1378811"/>
            <a:ext cx="5505450" cy="4048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CF60B5-2AAE-D7FF-EF2D-8BA7FB2316C1}"/>
              </a:ext>
            </a:extLst>
          </p:cNvPr>
          <p:cNvSpPr txBox="1"/>
          <p:nvPr/>
        </p:nvSpPr>
        <p:spPr>
          <a:xfrm>
            <a:off x="942371" y="5447134"/>
            <a:ext cx="10748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success rate of launches began to rise in 2013 and continued to increase steadily until 2020.</a:t>
            </a:r>
            <a:endParaRPr lang="en-US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5F1EFB-805C-5E9D-55B8-386DB7050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94" y="1567543"/>
            <a:ext cx="7895731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59F4F-F3AC-B6B3-DD06-AEF15E22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69" y="1562099"/>
            <a:ext cx="10433042" cy="434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505DDD-86F6-F7D9-3AD0-0295061745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39E96-4DB5-EC54-9098-AB2187E9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24" y="1907949"/>
            <a:ext cx="10330687" cy="2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3681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A768E-248D-3745-0E93-7AA22DB12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92" y="2565905"/>
            <a:ext cx="10543827" cy="24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46EDD-03BC-D680-8BF2-A1F03295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708149"/>
            <a:ext cx="10723944" cy="43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D448EC-BB14-7F05-7FCF-F17164633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Summary of methodologies</a:t>
            </a:r>
            <a:endParaRPr lang="en-US" sz="2800" b="0" kern="100" dirty="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53D7B2-B621-69FF-FA13-818FB9E05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280" y="1675513"/>
            <a:ext cx="5183188" cy="823912"/>
          </a:xfrm>
        </p:spPr>
        <p:txBody>
          <a:bodyPr/>
          <a:lstStyle/>
          <a:p>
            <a:r>
              <a:rPr lang="en-US" sz="2800" b="0" kern="1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Summary of all results</a:t>
            </a:r>
            <a:endParaRPr lang="en-US" sz="2800" b="0" kern="100" dirty="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C0EA73C-056D-11F8-BF54-67EB719F7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4672" y="2364561"/>
            <a:ext cx="5183188" cy="3684588"/>
          </a:xfrm>
        </p:spPr>
        <p:txBody>
          <a:bodyPr/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EDA results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Interactive analytics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Predictive analysis</a:t>
            </a:r>
            <a:endParaRPr lang="de-DE" sz="24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F06BB09-B787-4D35-2819-9C3DDEE364BF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703408" y="2335335"/>
            <a:ext cx="5774884" cy="368458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collection 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wrangling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EDA with data visualization &amp; SQL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sz="26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uilding an interactive map with Folium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Building a Dashboard with </a:t>
            </a:r>
            <a:r>
              <a:rPr lang="en-US" sz="2600" dirty="0" err="1">
                <a:solidFill>
                  <a:schemeClr val="tx1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Plotly</a:t>
            </a:r>
            <a:r>
              <a:rPr lang="en-US" sz="26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Dash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Predictive analysis (Classification) </a:t>
            </a:r>
            <a:endParaRPr lang="en-US" sz="2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98EB6-2F93-3EE9-FEB6-B7BF37155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86" y="1526396"/>
            <a:ext cx="10346525" cy="42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645006"/>
            <a:ext cx="7144426" cy="4581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given list shows the names of the booster versions that have achieved the highest payload masses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4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725DC-FE68-E0E1-561E-A53F9CA9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609" y="1430998"/>
            <a:ext cx="2482518" cy="47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0640" y="1825625"/>
            <a:ext cx="995786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Abadi" panose="020B0604020104020204" pitchFamily="34" charset="0"/>
              </a:rPr>
              <a:t>%</a:t>
            </a:r>
            <a:r>
              <a:rPr lang="en-US" sz="2400" dirty="0" err="1">
                <a:latin typeface="Abadi" panose="020B0604020104020204" pitchFamily="34" charset="0"/>
              </a:rPr>
              <a:t>sql</a:t>
            </a:r>
            <a:r>
              <a:rPr lang="en-US" sz="2400" dirty="0">
                <a:latin typeface="Abadi" panose="020B0604020104020204" pitchFamily="34" charset="0"/>
              </a:rPr>
              <a:t> select </a:t>
            </a:r>
            <a:r>
              <a:rPr lang="en-US" sz="2400" dirty="0" err="1">
                <a:latin typeface="Abadi" panose="020B0604020104020204" pitchFamily="34" charset="0"/>
              </a:rPr>
              <a:t>substr</a:t>
            </a:r>
            <a:r>
              <a:rPr lang="en-US" sz="2400" dirty="0">
                <a:latin typeface="Abadi" panose="020B0604020104020204" pitchFamily="34" charset="0"/>
              </a:rPr>
              <a:t>(Date, 4, 2) as month,  "</a:t>
            </a:r>
            <a:r>
              <a:rPr lang="en-US" sz="2400" dirty="0" err="1">
                <a:latin typeface="Abadi" panose="020B0604020104020204" pitchFamily="34" charset="0"/>
              </a:rPr>
              <a:t>Landing_Outcome</a:t>
            </a:r>
            <a:r>
              <a:rPr lang="en-US" sz="2400" dirty="0">
                <a:latin typeface="Abadi" panose="020B0604020104020204" pitchFamily="34" charset="0"/>
              </a:rPr>
              <a:t>", </a:t>
            </a:r>
            <a:r>
              <a:rPr lang="en-US" sz="2400" dirty="0" err="1">
                <a:latin typeface="Abadi" panose="020B0604020104020204" pitchFamily="34" charset="0"/>
              </a:rPr>
              <a:t>Booster_Version</a:t>
            </a:r>
            <a:r>
              <a:rPr lang="en-US" sz="2400" dirty="0">
                <a:latin typeface="Abadi" panose="020B0604020104020204" pitchFamily="34" charset="0"/>
              </a:rPr>
              <a:t> , </a:t>
            </a:r>
            <a:r>
              <a:rPr lang="en-US" sz="2400" dirty="0" err="1">
                <a:latin typeface="Abadi" panose="020B0604020104020204" pitchFamily="34" charset="0"/>
              </a:rPr>
              <a:t>Launch_Site</a:t>
            </a:r>
            <a:r>
              <a:rPr lang="en-US" sz="2400" dirty="0">
                <a:latin typeface="Abadi" panose="020B0604020104020204" pitchFamily="34" charset="0"/>
              </a:rPr>
              <a:t> from SPACEXTBL where "</a:t>
            </a:r>
            <a:r>
              <a:rPr lang="en-US" sz="2400" dirty="0" err="1">
                <a:latin typeface="Abadi" panose="020B0604020104020204" pitchFamily="34" charset="0"/>
              </a:rPr>
              <a:t>Landing_Outcome</a:t>
            </a:r>
            <a:r>
              <a:rPr lang="en-US" sz="2400" dirty="0">
                <a:latin typeface="Abadi" panose="020B0604020104020204" pitchFamily="34" charset="0"/>
              </a:rPr>
              <a:t>" = 'Failure (drone ship)'  and </a:t>
            </a:r>
            <a:r>
              <a:rPr lang="en-US" sz="2400" dirty="0" err="1">
                <a:latin typeface="Abadi" panose="020B0604020104020204" pitchFamily="34" charset="0"/>
              </a:rPr>
              <a:t>substr</a:t>
            </a:r>
            <a:r>
              <a:rPr lang="en-US" sz="2400" dirty="0">
                <a:latin typeface="Abadi" panose="020B0604020104020204" pitchFamily="34" charset="0"/>
              </a:rPr>
              <a:t>(Date,7,4)='2015'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2400" dirty="0">
              <a:latin typeface="Abadi" panose="020B0604020104020204" pitchFamily="34" charset="0"/>
            </a:endParaRPr>
          </a:p>
          <a:p>
            <a:pPr marL="127000" marR="5080" indent="-342900">
              <a:lnSpc>
                <a:spcPct val="90000"/>
              </a:lnSpc>
              <a:spcBef>
                <a:spcPts val="340"/>
              </a:spcBef>
              <a:buFont typeface="Wingdings" panose="05000000000000000000" pitchFamily="2" charset="2"/>
              <a:buChar char="§"/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returns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the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Month,</a:t>
            </a:r>
            <a:r>
              <a:rPr lang="en-US" sz="2400" spc="-14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Landing 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Outcome, Booster </a:t>
            </a:r>
            <a:r>
              <a:rPr lang="en-US" sz="2400" spc="-40" dirty="0">
                <a:latin typeface="Abadi" panose="020B0604020104020204" pitchFamily="34" charset="0"/>
                <a:cs typeface="Carlito"/>
              </a:rPr>
              <a:t>Version,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Payload 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Mass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(kg),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2015  launches </a:t>
            </a:r>
            <a:r>
              <a:rPr lang="en-US" sz="2400" spc="-10" dirty="0">
                <a:latin typeface="Abadi" panose="020B0604020104020204" pitchFamily="34" charset="0"/>
                <a:cs typeface="Carlito"/>
              </a:rPr>
              <a:t>where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stage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1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failed </a:t>
            </a:r>
            <a:r>
              <a:rPr lang="en-US"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land  on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drone</a:t>
            </a:r>
            <a:r>
              <a:rPr lang="en-US" sz="2400" spc="-80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ship.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Abadi" panose="020B0604020104020204" pitchFamily="34" charset="0"/>
              </a:rPr>
              <a:t>%</a:t>
            </a:r>
            <a:r>
              <a:rPr lang="en-US" sz="2400" dirty="0" err="1">
                <a:latin typeface="Abadi" panose="020B0604020104020204" pitchFamily="34" charset="0"/>
              </a:rPr>
              <a:t>sql</a:t>
            </a:r>
            <a:r>
              <a:rPr lang="en-US" sz="2400" dirty="0">
                <a:latin typeface="Abadi" panose="020B0604020104020204" pitchFamily="34" charset="0"/>
              </a:rPr>
              <a:t> SELECT "LANDING__OUTCOME", COUNT(*) AS COUNT_LAUNCHES FROM SPACEXTBL WHERE DATE BETWEEN '2010-06-04' AND '2017-03-20' GROUP BY LANDING__OUTCOME ORDER BY COUNT_LAUNCHES DESC;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2400" dirty="0">
              <a:latin typeface="Abadi" panose="020B0604020104020204" pitchFamily="34" charset="0"/>
            </a:endParaRPr>
          </a:p>
          <a:p>
            <a:pPr marL="127000" marR="5080" indent="-342900">
              <a:lnSpc>
                <a:spcPct val="918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returns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list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of successful</a:t>
            </a:r>
            <a:r>
              <a:rPr lang="en-US" sz="2400" spc="-125" dirty="0">
                <a:latin typeface="Abadi" panose="020B0604020104020204" pitchFamily="34" charset="0"/>
                <a:cs typeface="Carlito"/>
              </a:rPr>
              <a:t>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landings  and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between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2010-06-04 and 2017-03-20 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inclusively.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314712-BC76-6C62-3B87-DEB46F9EE02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 1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2C9D57-F166-27F7-72A5-B094E32132C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 2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5F5839-DC14-C551-F243-50801697A24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36023" y="1454770"/>
            <a:ext cx="7576180" cy="41332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BBA7B-06A0-ADEE-AD0D-9127B6BE5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110" y="1511044"/>
            <a:ext cx="1845854" cy="1363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806E91-4067-B66C-A75C-EC88946A9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110" y="3054038"/>
            <a:ext cx="2016036" cy="1974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E2DED5-63AD-DBAD-8079-8449D9E80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041" y="5070555"/>
            <a:ext cx="2248174" cy="118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0896F7-9B9E-0833-A414-10B45722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0514"/>
            <a:ext cx="10062029" cy="776285"/>
          </a:xfrm>
        </p:spPr>
        <p:txBody>
          <a:bodyPr/>
          <a:lstStyle/>
          <a:p>
            <a:r>
              <a:rPr lang="en-US" sz="2400" dirty="0">
                <a:latin typeface="Abadi" panose="020B0604020104020204" pitchFamily="34" charset="0"/>
              </a:rPr>
              <a:t>Total success launches by all 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7C8F6-51AB-0499-7890-D3C2F7E5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2373311"/>
            <a:ext cx="75057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30575"/>
            <a:ext cx="10200083" cy="449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SpaceX advertises Falcon 9 rocket launches on its website, with a cost of 62 million vs 165 million USD, because SpaceX can reuse the first stage.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This project will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Predict Successful Landing of SpaceX Falcon 9 First Stage by using Machine Learning Models.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400" b="0" i="0" dirty="0"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207" y="1549853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latin typeface="Abadi" panose="020B0604020104020204" pitchFamily="34" charset="0"/>
              </a:rPr>
              <a:t>Total success launches by site: KSC LC-39A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1D2F4-6936-939D-A347-E483A978F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597" y="2507797"/>
            <a:ext cx="73437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0C884-54ED-F57E-212A-B55A1E1DB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69" y="2637815"/>
            <a:ext cx="9761718" cy="297429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FDBB9FA-39FA-8CBB-D979-7CCF465D4DCE}"/>
              </a:ext>
            </a:extLst>
          </p:cNvPr>
          <p:cNvSpPr txBox="1">
            <a:spLocks/>
          </p:cNvSpPr>
          <p:nvPr/>
        </p:nvSpPr>
        <p:spPr>
          <a:xfrm>
            <a:off x="820207" y="1549853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Abadi" panose="020B0604020104020204" pitchFamily="34" charset="0"/>
              </a:rPr>
              <a:t>The given scatter plot shows the correlation between payload and launch success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99908" y="5044176"/>
            <a:ext cx="10187292" cy="11202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SVM, KNN and Logistic Regression have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CD834-9349-7081-17A3-B484990EB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1503899"/>
            <a:ext cx="74295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6310A-B1E8-D739-267F-CC8794978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836" y="1273078"/>
            <a:ext cx="2731627" cy="2587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353DE-439B-9FB8-7CDD-642654107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847" y="1314450"/>
            <a:ext cx="2925017" cy="2546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2A05A-575B-0AAA-61A5-D2DCE3F47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836" y="4046314"/>
            <a:ext cx="2731627" cy="2596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224A3-4535-D195-59B5-FBAEC3178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847" y="4046313"/>
            <a:ext cx="2936296" cy="25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SVM, KNN, and Logistic Regression models exhibit better prediction accuracy compared to Decision Tree model on this dataset.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Payloads with lower weights exhibit better performance compared to heavier payloads.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success rates of SpaceX launches increase proportionally with the number of years dedicated to perfecting the launches.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Among all the launch sites, KSC LC 39A stands out with the highest number of successful launches.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72322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1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/>
                </a:solidFill>
                <a:latin typeface="Abadi" panose="020B0604020104020204" pitchFamily="34" charset="0"/>
              </a:rPr>
              <a:t>C</a:t>
            </a:r>
            <a:r>
              <a:rPr lang="en-US" sz="80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ombined dataset from the SpaceX public API and the SpaceX Wikipedia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/>
                </a:solidFill>
                <a:latin typeface="Abadi"/>
              </a:rPr>
              <a:t>Cleaning data, handling missing values and encoding data for using machine learning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tx1"/>
                </a:solidFill>
                <a:latin typeface="Abadi"/>
              </a:rPr>
              <a:t>Perform interactive visual analytics using Folium and </a:t>
            </a:r>
            <a:r>
              <a:rPr lang="en-US" sz="96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9600" dirty="0">
                <a:solidFill>
                  <a:schemeClr val="tx1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spc="-4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Tuned </a:t>
            </a:r>
            <a:r>
              <a:rPr lang="en-US" sz="80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models </a:t>
            </a:r>
            <a:r>
              <a:rPr lang="en-US" sz="80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using</a:t>
            </a:r>
            <a:r>
              <a:rPr lang="en-US" sz="8000" spc="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80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GridSearchCV and find the best </a:t>
            </a:r>
            <a:r>
              <a:rPr lang="en-US" sz="8000" dirty="0">
                <a:solidFill>
                  <a:schemeClr val="tx1"/>
                </a:solidFill>
                <a:latin typeface="Abadi" panose="020B0604020104020204" pitchFamily="34" charset="0"/>
              </a:rPr>
              <a:t>classifier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64" y="1348353"/>
            <a:ext cx="10482807" cy="507885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0" i="0" dirty="0">
                <a:effectLst/>
                <a:latin typeface="Abadi" panose="020B0604020104020204" pitchFamily="34" charset="0"/>
              </a:rPr>
              <a:t>Data collection involves gathering relevant data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API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requests from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Space X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public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API and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web scraping </a:t>
            </a:r>
            <a:r>
              <a:rPr lang="en-US"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US" sz="2400" spc="-20" dirty="0">
                <a:latin typeface="Abadi" panose="020B0604020104020204" pitchFamily="34" charset="0"/>
                <a:cs typeface="Carlito"/>
              </a:rPr>
              <a:t>from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US" sz="2400" spc="-5" dirty="0">
                <a:latin typeface="Abadi" panose="020B0604020104020204" pitchFamily="34" charset="0"/>
                <a:cs typeface="Carlito"/>
              </a:rPr>
              <a:t>table in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Space </a:t>
            </a:r>
            <a:r>
              <a:rPr lang="en-US" sz="2400" spc="-75" dirty="0">
                <a:latin typeface="Abadi" panose="020B0604020104020204" pitchFamily="34" charset="0"/>
                <a:cs typeface="Carlito"/>
              </a:rPr>
              <a:t>X’s </a:t>
            </a:r>
            <a:r>
              <a:rPr lang="en-US" sz="2400" dirty="0">
                <a:latin typeface="Abadi" panose="020B0604020104020204" pitchFamily="34" charset="0"/>
                <a:cs typeface="Carlito"/>
              </a:rPr>
              <a:t>Wikipedia entry.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datasets of SpaceX API include information such as rocket launches, mission details, payload information, and more.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data columns of the Wikipedia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webscraped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dataset involve Flight No., Launch site, Payload, Payload Mass, Orbit, Customer, Launch outcome, Version, Booster, Booster landing, Date, and Time.</a:t>
            </a:r>
            <a:endParaRPr lang="en-US" sz="2400" spc="-5" dirty="0">
              <a:latin typeface="Abadi" panose="020B0604020104020204" pitchFamily="34" charset="0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spc="-5" dirty="0">
              <a:latin typeface="Abadi" panose="020B0604020104020204" pitchFamily="34" charset="0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latin typeface="Abadi" panose="020B0604020104020204" pitchFamily="34" charset="0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800" dirty="0">
              <a:latin typeface="Carlito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B229FAB-BE0E-D0FF-2056-2EF39ED29A3D}"/>
              </a:ext>
            </a:extLst>
          </p:cNvPr>
          <p:cNvSpPr/>
          <p:nvPr/>
        </p:nvSpPr>
        <p:spPr>
          <a:xfrm>
            <a:off x="1160016" y="4058492"/>
            <a:ext cx="2103564" cy="88340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latin typeface="Abadi" panose="020B0604020104020204" pitchFamily="34" charset="0"/>
                <a:cs typeface="Carlito"/>
              </a:rPr>
              <a:t>SpaceX API</a:t>
            </a:r>
            <a:endParaRPr lang="en-US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D94D82C6-A2AF-214F-4E19-38790A3233C8}"/>
              </a:ext>
            </a:extLst>
          </p:cNvPr>
          <p:cNvSpPr/>
          <p:nvPr/>
        </p:nvSpPr>
        <p:spPr>
          <a:xfrm>
            <a:off x="3286276" y="4058492"/>
            <a:ext cx="2138525" cy="88340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latin typeface="Abadi" panose="020B0604020104020204" pitchFamily="34" charset="0"/>
              </a:rPr>
              <a:t>Returns SpaceX data in Json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8A1D5E1C-3E4D-3F1C-96D3-DB6841C2D259}"/>
              </a:ext>
            </a:extLst>
          </p:cNvPr>
          <p:cNvSpPr/>
          <p:nvPr/>
        </p:nvSpPr>
        <p:spPr>
          <a:xfrm>
            <a:off x="5450837" y="4058492"/>
            <a:ext cx="2044845" cy="88340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latin typeface="Abadi" panose="020B0604020104020204" pitchFamily="34" charset="0"/>
              </a:rPr>
              <a:t>Normalize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data (.csv)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EC77CF6B-FA5F-2E1B-52ED-1464493E00F9}"/>
              </a:ext>
            </a:extLst>
          </p:cNvPr>
          <p:cNvSpPr/>
          <p:nvPr/>
        </p:nvSpPr>
        <p:spPr>
          <a:xfrm>
            <a:off x="1160016" y="5284921"/>
            <a:ext cx="2044845" cy="88340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Get HTML Response of Wikipedia</a:t>
            </a:r>
          </a:p>
          <a:p>
            <a:pPr lvl="0"/>
            <a:endParaRPr lang="en-US" sz="1600" dirty="0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48BC54BF-77B7-99FE-015E-B035A0772B17}"/>
              </a:ext>
            </a:extLst>
          </p:cNvPr>
          <p:cNvSpPr/>
          <p:nvPr/>
        </p:nvSpPr>
        <p:spPr>
          <a:xfrm>
            <a:off x="3241866" y="5284921"/>
            <a:ext cx="2146911" cy="88340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Extract data by beautiful soup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0E164AD0-773A-BE52-1903-1D87180EF215}"/>
              </a:ext>
            </a:extLst>
          </p:cNvPr>
          <p:cNvSpPr/>
          <p:nvPr/>
        </p:nvSpPr>
        <p:spPr>
          <a:xfrm>
            <a:off x="5441453" y="5284921"/>
            <a:ext cx="2044845" cy="88340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latin typeface="Abadi" panose="020B0604020104020204" pitchFamily="34" charset="0"/>
              </a:rPr>
              <a:t>Normalize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data (.csv)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C89248-DCBA-42EC-3485-53B1D050EA7F}"/>
              </a:ext>
            </a:extLst>
          </p:cNvPr>
          <p:cNvSpPr/>
          <p:nvPr/>
        </p:nvSpPr>
        <p:spPr>
          <a:xfrm>
            <a:off x="7538974" y="4058492"/>
            <a:ext cx="1806579" cy="2121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Prepared data for consolidation and wrangling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526" y="1486302"/>
            <a:ext cx="10646446" cy="4539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Steps in the process of collecting SpaceX launch data using the SpaceX API:</a:t>
            </a:r>
          </a:p>
          <a:p>
            <a:pPr marL="0" indent="0">
              <a:buNone/>
            </a:pPr>
            <a:endParaRPr lang="en-US" sz="2000" b="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None/>
            </a:pPr>
            <a:endParaRPr lang="en-US" sz="2000" b="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None/>
            </a:pPr>
            <a:endParaRPr lang="en-US" sz="2000" b="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None/>
            </a:pPr>
            <a:endParaRPr lang="en-US" sz="2000" b="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None/>
            </a:pPr>
            <a:endParaRPr lang="en-US" sz="2000" b="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endParaRPr lang="en-US" sz="9600" b="0" i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endParaRPr lang="en-US" sz="9600" b="0" i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1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2800" dirty="0">
              <a:latin typeface="Abadi" panose="020B06040201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C744C37-DD9B-3DE0-9FB2-24569A8C0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69983"/>
              </p:ext>
            </p:extLst>
          </p:nvPr>
        </p:nvGraphicFramePr>
        <p:xfrm>
          <a:off x="5166095" y="2073922"/>
          <a:ext cx="5602195" cy="4137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1C7D0F3-213F-06B6-0C69-C099097ED905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3556600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8F4AFA1-48C1-5EBF-AD4F-BE5AFCFE27EA}"/>
              </a:ext>
            </a:extLst>
          </p:cNvPr>
          <p:cNvSpPr txBox="1">
            <a:spLocks/>
          </p:cNvSpPr>
          <p:nvPr/>
        </p:nvSpPr>
        <p:spPr>
          <a:xfrm>
            <a:off x="1074811" y="1944688"/>
            <a:ext cx="3556600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Abadi" panose="020B0604020104020204" pitchFamily="34" charset="0"/>
              </a:rPr>
              <a:t>GitHub URL: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Abadi" panose="020B0604020104020204" pitchFamily="34" charset="0"/>
              </a:rPr>
              <a:t>https://github.com/SoheylaMoghadam/Applied-Data-Science-Capstone/blob/main/jupyter-labs-spacex-data-collection-api.ipynb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556600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latin typeface="Abadi" panose="020B0604020104020204" pitchFamily="34" charset="0"/>
              </a:rPr>
              <a:t>GitHub URL: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latin typeface="Abadi" panose="020B0604020104020204" pitchFamily="34" charset="0"/>
              </a:rPr>
              <a:t>https://github.com/SoheylaMoghadam/Applied-Data-Science-Capstone/blob/main/jupyter-labs-webscraping.ipynb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1BF276B-CC70-33F7-4845-723BB2CC1D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546837"/>
              </p:ext>
            </p:extLst>
          </p:nvPr>
        </p:nvGraphicFramePr>
        <p:xfrm>
          <a:off x="5238670" y="2097931"/>
          <a:ext cx="5660495" cy="3920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2241EEE-A860-9775-E85E-0DD92E8453D7}"/>
              </a:ext>
            </a:extLst>
          </p:cNvPr>
          <p:cNvSpPr txBox="1">
            <a:spLocks/>
          </p:cNvSpPr>
          <p:nvPr/>
        </p:nvSpPr>
        <p:spPr>
          <a:xfrm>
            <a:off x="811526" y="1486302"/>
            <a:ext cx="10646446" cy="4539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</a:rPr>
              <a:t> Steps in the process of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from Wikipedia:</a:t>
            </a:r>
          </a:p>
          <a:p>
            <a:endParaRPr lang="en-US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spc="-5" dirty="0">
              <a:uFill>
                <a:solidFill>
                  <a:srgbClr val="FFFFFF"/>
                </a:solidFill>
              </a:uFill>
              <a:latin typeface="Abadi" panose="020B0604020104020204" pitchFamily="34" charset="0"/>
              <a:cs typeface="Carlito"/>
            </a:endParaRPr>
          </a:p>
          <a:p>
            <a:endParaRPr lang="en-US" sz="96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endParaRPr lang="en-US" sz="96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1200" dirty="0"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</TotalTime>
  <Words>1477</Words>
  <Application>Microsoft Office PowerPoint</Application>
  <PresentationFormat>Widescreen</PresentationFormat>
  <Paragraphs>282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Carlito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success launches by all 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Soheyla</cp:lastModifiedBy>
  <cp:revision>290</cp:revision>
  <dcterms:created xsi:type="dcterms:W3CDTF">2021-04-29T18:58:34Z</dcterms:created>
  <dcterms:modified xsi:type="dcterms:W3CDTF">2023-08-24T10:29:12Z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